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309" r:id="rId2"/>
    <p:sldId id="1388" r:id="rId3"/>
    <p:sldId id="302" r:id="rId4"/>
    <p:sldId id="1373" r:id="rId5"/>
    <p:sldId id="1387" r:id="rId6"/>
    <p:sldId id="1383" r:id="rId7"/>
    <p:sldId id="1374" r:id="rId8"/>
    <p:sldId id="1376" r:id="rId9"/>
    <p:sldId id="1386" r:id="rId10"/>
    <p:sldId id="1375" r:id="rId11"/>
    <p:sldId id="1377" r:id="rId12"/>
    <p:sldId id="304" r:id="rId13"/>
    <p:sldId id="1378" r:id="rId14"/>
    <p:sldId id="1384" r:id="rId15"/>
    <p:sldId id="1379" r:id="rId16"/>
    <p:sldId id="1385" r:id="rId17"/>
    <p:sldId id="1381" r:id="rId18"/>
    <p:sldId id="1389" r:id="rId19"/>
    <p:sldId id="1390" r:id="rId20"/>
    <p:sldId id="1391" r:id="rId21"/>
    <p:sldId id="1382" r:id="rId22"/>
    <p:sldId id="13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1F7C5D-5591-4C9D-9940-940F8B4F679F}" v="110" dt="2023-07-27T18:22:42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352" autoAdjust="0"/>
  </p:normalViewPr>
  <p:slideViewPr>
    <p:cSldViewPr snapToGrid="0">
      <p:cViewPr varScale="1">
        <p:scale>
          <a:sx n="94" d="100"/>
          <a:sy n="94" d="100"/>
        </p:scale>
        <p:origin x="6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uda, Pamela T." userId="84fd4989-2b49-471a-9a61-f177abea8ce3" providerId="ADAL" clId="{951F7C5D-5591-4C9D-9940-940F8B4F679F}"/>
    <pc:docChg chg="undo custSel addSld delSld modSld sldOrd">
      <pc:chgData name="Brauda, Pamela T." userId="84fd4989-2b49-471a-9a61-f177abea8ce3" providerId="ADAL" clId="{951F7C5D-5591-4C9D-9940-940F8B4F679F}" dt="2023-07-27T18:26:02.451" v="7447" actId="20577"/>
      <pc:docMkLst>
        <pc:docMk/>
      </pc:docMkLst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1631127244" sldId="257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1171277466" sldId="258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3444391175" sldId="260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2100883668" sldId="261"/>
        </pc:sldMkLst>
      </pc:sldChg>
      <pc:sldChg chg="delSp modSp del mod modClrScheme chgLayout">
        <pc:chgData name="Brauda, Pamela T." userId="84fd4989-2b49-471a-9a61-f177abea8ce3" providerId="ADAL" clId="{951F7C5D-5591-4C9D-9940-940F8B4F679F}" dt="2023-07-25T14:32:40.350" v="510" actId="2696"/>
        <pc:sldMkLst>
          <pc:docMk/>
          <pc:sldMk cId="3334747285" sldId="295"/>
        </pc:sldMkLst>
        <pc:spChg chg="mod ord">
          <ac:chgData name="Brauda, Pamela T." userId="84fd4989-2b49-471a-9a61-f177abea8ce3" providerId="ADAL" clId="{951F7C5D-5591-4C9D-9940-940F8B4F679F}" dt="2023-07-25T14:32:26.453" v="507" actId="21"/>
          <ac:spMkLst>
            <pc:docMk/>
            <pc:sldMk cId="3334747285" sldId="295"/>
            <ac:spMk id="2" creationId="{0E5E0E14-EF30-4D17-8457-8E5D1E9495F7}"/>
          </ac:spMkLst>
        </pc:spChg>
        <pc:spChg chg="mod ord">
          <ac:chgData name="Brauda, Pamela T." userId="84fd4989-2b49-471a-9a61-f177abea8ce3" providerId="ADAL" clId="{951F7C5D-5591-4C9D-9940-940F8B4F679F}" dt="2023-07-25T14:32:12.724" v="506" actId="26606"/>
          <ac:spMkLst>
            <pc:docMk/>
            <pc:sldMk cId="3334747285" sldId="295"/>
            <ac:spMk id="6" creationId="{F38D595B-A938-4095-9B2C-B71EB9620166}"/>
          </ac:spMkLst>
        </pc:spChg>
        <pc:picChg chg="del">
          <ac:chgData name="Brauda, Pamela T." userId="84fd4989-2b49-471a-9a61-f177abea8ce3" providerId="ADAL" clId="{951F7C5D-5591-4C9D-9940-940F8B4F679F}" dt="2023-07-25T14:29:11.162" v="496" actId="478"/>
          <ac:picMkLst>
            <pc:docMk/>
            <pc:sldMk cId="3334747285" sldId="295"/>
            <ac:picMk id="7" creationId="{393F6D48-B805-44B3-83DD-A23E7D810666}"/>
          </ac:picMkLst>
        </pc:picChg>
      </pc:sldChg>
      <pc:sldChg chg="del">
        <pc:chgData name="Brauda, Pamela T." userId="84fd4989-2b49-471a-9a61-f177abea8ce3" providerId="ADAL" clId="{951F7C5D-5591-4C9D-9940-940F8B4F679F}" dt="2023-07-25T15:25:41.171" v="1793" actId="2696"/>
        <pc:sldMkLst>
          <pc:docMk/>
          <pc:sldMk cId="4226300551" sldId="296"/>
        </pc:sldMkLst>
      </pc:sldChg>
      <pc:sldChg chg="del">
        <pc:chgData name="Brauda, Pamela T." userId="84fd4989-2b49-471a-9a61-f177abea8ce3" providerId="ADAL" clId="{951F7C5D-5591-4C9D-9940-940F8B4F679F}" dt="2023-07-25T15:25:45.422" v="1794" actId="2696"/>
        <pc:sldMkLst>
          <pc:docMk/>
          <pc:sldMk cId="3164517254" sldId="297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3026545867" sldId="298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1289388797" sldId="299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2935324615" sldId="300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3700244973" sldId="301"/>
        </pc:sldMkLst>
      </pc:sldChg>
      <pc:sldChg chg="addSp modSp mod modAnim">
        <pc:chgData name="Brauda, Pamela T." userId="84fd4989-2b49-471a-9a61-f177abea8ce3" providerId="ADAL" clId="{951F7C5D-5591-4C9D-9940-940F8B4F679F}" dt="2023-07-27T13:30:54.904" v="5218"/>
        <pc:sldMkLst>
          <pc:docMk/>
          <pc:sldMk cId="1697206845" sldId="302"/>
        </pc:sldMkLst>
        <pc:spChg chg="mod">
          <ac:chgData name="Brauda, Pamela T." userId="84fd4989-2b49-471a-9a61-f177abea8ce3" providerId="ADAL" clId="{951F7C5D-5591-4C9D-9940-940F8B4F679F}" dt="2023-07-25T14:22:12.574" v="131" actId="20577"/>
          <ac:spMkLst>
            <pc:docMk/>
            <pc:sldMk cId="1697206845" sldId="302"/>
            <ac:spMk id="2" creationId="{1193C801-427D-4761-B139-63C3D71F6842}"/>
          </ac:spMkLst>
        </pc:spChg>
        <pc:spChg chg="mod">
          <ac:chgData name="Brauda, Pamela T." userId="84fd4989-2b49-471a-9a61-f177abea8ce3" providerId="ADAL" clId="{951F7C5D-5591-4C9D-9940-940F8B4F679F}" dt="2023-07-25T14:27:57.242" v="431" actId="20577"/>
          <ac:spMkLst>
            <pc:docMk/>
            <pc:sldMk cId="1697206845" sldId="302"/>
            <ac:spMk id="3" creationId="{8105E254-772A-4AB1-8230-33418D800ECD}"/>
          </ac:spMkLst>
        </pc:spChg>
        <pc:picChg chg="add mod">
          <ac:chgData name="Brauda, Pamela T." userId="84fd4989-2b49-471a-9a61-f177abea8ce3" providerId="ADAL" clId="{951F7C5D-5591-4C9D-9940-940F8B4F679F}" dt="2023-07-25T22:01:59.406" v="2017" actId="1076"/>
          <ac:picMkLst>
            <pc:docMk/>
            <pc:sldMk cId="1697206845" sldId="302"/>
            <ac:picMk id="1026" creationId="{22D32E6E-EF0C-AA13-BEC9-83684A14B70B}"/>
          </ac:picMkLst>
        </pc:picChg>
      </pc:sldChg>
      <pc:sldChg chg="addSp delSp modSp del mod">
        <pc:chgData name="Brauda, Pamela T." userId="84fd4989-2b49-471a-9a61-f177abea8ce3" providerId="ADAL" clId="{951F7C5D-5591-4C9D-9940-940F8B4F679F}" dt="2023-07-25T14:40:17.186" v="855" actId="2696"/>
        <pc:sldMkLst>
          <pc:docMk/>
          <pc:sldMk cId="3218725673" sldId="303"/>
        </pc:sldMkLst>
        <pc:spChg chg="add mod">
          <ac:chgData name="Brauda, Pamela T." userId="84fd4989-2b49-471a-9a61-f177abea8ce3" providerId="ADAL" clId="{951F7C5D-5591-4C9D-9940-940F8B4F679F}" dt="2023-07-25T14:40:02.059" v="852" actId="21"/>
          <ac:spMkLst>
            <pc:docMk/>
            <pc:sldMk cId="3218725673" sldId="303"/>
            <ac:spMk id="4" creationId="{E127B6E6-AA98-A531-E79A-5799C03F4A99}"/>
          </ac:spMkLst>
        </pc:spChg>
        <pc:spChg chg="del">
          <ac:chgData name="Brauda, Pamela T." userId="84fd4989-2b49-471a-9a61-f177abea8ce3" providerId="ADAL" clId="{951F7C5D-5591-4C9D-9940-940F8B4F679F}" dt="2023-07-25T14:40:02.059" v="852" actId="21"/>
          <ac:spMkLst>
            <pc:docMk/>
            <pc:sldMk cId="3218725673" sldId="303"/>
            <ac:spMk id="6" creationId="{F38D595B-A938-4095-9B2C-B71EB9620166}"/>
          </ac:spMkLst>
        </pc:spChg>
        <pc:picChg chg="del">
          <ac:chgData name="Brauda, Pamela T." userId="84fd4989-2b49-471a-9a61-f177abea8ce3" providerId="ADAL" clId="{951F7C5D-5591-4C9D-9940-940F8B4F679F}" dt="2023-07-25T14:40:05.432" v="853" actId="21"/>
          <ac:picMkLst>
            <pc:docMk/>
            <pc:sldMk cId="3218725673" sldId="303"/>
            <ac:picMk id="5" creationId="{769DEE42-8028-7FFF-A350-C06AFA6483F1}"/>
          </ac:picMkLst>
        </pc:picChg>
      </pc:sldChg>
      <pc:sldChg chg="addSp delSp modSp mod ord modClrScheme chgLayout">
        <pc:chgData name="Brauda, Pamela T." userId="84fd4989-2b49-471a-9a61-f177abea8ce3" providerId="ADAL" clId="{951F7C5D-5591-4C9D-9940-940F8B4F679F}" dt="2023-07-26T20:39:54.694" v="3985" actId="5793"/>
        <pc:sldMkLst>
          <pc:docMk/>
          <pc:sldMk cId="3495201350" sldId="304"/>
        </pc:sldMkLst>
        <pc:spChg chg="mod">
          <ac:chgData name="Brauda, Pamela T." userId="84fd4989-2b49-471a-9a61-f177abea8ce3" providerId="ADAL" clId="{951F7C5D-5591-4C9D-9940-940F8B4F679F}" dt="2023-07-26T20:39:48.455" v="3952" actId="20577"/>
          <ac:spMkLst>
            <pc:docMk/>
            <pc:sldMk cId="3495201350" sldId="304"/>
            <ac:spMk id="2" creationId="{0E5E0E14-EF30-4D17-8457-8E5D1E9495F7}"/>
          </ac:spMkLst>
        </pc:spChg>
        <pc:spChg chg="mod ord">
          <ac:chgData name="Brauda, Pamela T." userId="84fd4989-2b49-471a-9a61-f177abea8ce3" providerId="ADAL" clId="{951F7C5D-5591-4C9D-9940-940F8B4F679F}" dt="2023-07-26T20:39:54.694" v="3985" actId="5793"/>
          <ac:spMkLst>
            <pc:docMk/>
            <pc:sldMk cId="3495201350" sldId="304"/>
            <ac:spMk id="6" creationId="{F38D595B-A938-4095-9B2C-B71EB9620166}"/>
          </ac:spMkLst>
        </pc:spChg>
        <pc:spChg chg="del">
          <ac:chgData name="Brauda, Pamela T." userId="84fd4989-2b49-471a-9a61-f177abea8ce3" providerId="ADAL" clId="{951F7C5D-5591-4C9D-9940-940F8B4F679F}" dt="2023-07-25T15:12:27.812" v="1520" actId="478"/>
          <ac:spMkLst>
            <pc:docMk/>
            <pc:sldMk cId="3495201350" sldId="304"/>
            <ac:spMk id="7" creationId="{99D00708-E263-CD4B-9CCE-40F7BBD48CD4}"/>
          </ac:spMkLst>
        </pc:spChg>
        <pc:picChg chg="del mod">
          <ac:chgData name="Brauda, Pamela T." userId="84fd4989-2b49-471a-9a61-f177abea8ce3" providerId="ADAL" clId="{951F7C5D-5591-4C9D-9940-940F8B4F679F}" dt="2023-07-25T15:10:45.959" v="1518" actId="478"/>
          <ac:picMkLst>
            <pc:docMk/>
            <pc:sldMk cId="3495201350" sldId="304"/>
            <ac:picMk id="9" creationId="{2C5293F1-7FEB-3DFE-20DA-FC078537E741}"/>
          </ac:picMkLst>
        </pc:picChg>
        <pc:picChg chg="add mod">
          <ac:chgData name="Brauda, Pamela T." userId="84fd4989-2b49-471a-9a61-f177abea8ce3" providerId="ADAL" clId="{951F7C5D-5591-4C9D-9940-940F8B4F679F}" dt="2023-07-26T20:38:14.594" v="3877" actId="26606"/>
          <ac:picMkLst>
            <pc:docMk/>
            <pc:sldMk cId="3495201350" sldId="304"/>
            <ac:picMk id="2050" creationId="{3A099D69-BFF7-347E-335A-B5900426688C}"/>
          </ac:picMkLst>
        </pc:picChg>
      </pc:sldChg>
      <pc:sldChg chg="modSp del mod">
        <pc:chgData name="Brauda, Pamela T." userId="84fd4989-2b49-471a-9a61-f177abea8ce3" providerId="ADAL" clId="{951F7C5D-5591-4C9D-9940-940F8B4F679F}" dt="2023-07-25T15:23:04.034" v="1792" actId="2696"/>
        <pc:sldMkLst>
          <pc:docMk/>
          <pc:sldMk cId="2632845115" sldId="305"/>
        </pc:sldMkLst>
        <pc:spChg chg="mod">
          <ac:chgData name="Brauda, Pamela T." userId="84fd4989-2b49-471a-9a61-f177abea8ce3" providerId="ADAL" clId="{951F7C5D-5591-4C9D-9940-940F8B4F679F}" dt="2023-07-25T15:22:55.490" v="1791" actId="6549"/>
          <ac:spMkLst>
            <pc:docMk/>
            <pc:sldMk cId="2632845115" sldId="305"/>
            <ac:spMk id="2" creationId="{0E5E0E14-EF30-4D17-8457-8E5D1E9495F7}"/>
          </ac:spMkLst>
        </pc:spChg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2671435651" sldId="306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2928629178" sldId="307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4053734894" sldId="308"/>
        </pc:sldMkLst>
      </pc:sldChg>
      <pc:sldChg chg="delSp modSp mod">
        <pc:chgData name="Brauda, Pamela T." userId="84fd4989-2b49-471a-9a61-f177abea8ce3" providerId="ADAL" clId="{951F7C5D-5591-4C9D-9940-940F8B4F679F}" dt="2023-07-27T15:18:50.465" v="6993" actId="20577"/>
        <pc:sldMkLst>
          <pc:docMk/>
          <pc:sldMk cId="2440045289" sldId="309"/>
        </pc:sldMkLst>
        <pc:spChg chg="mod">
          <ac:chgData name="Brauda, Pamela T." userId="84fd4989-2b49-471a-9a61-f177abea8ce3" providerId="ADAL" clId="{951F7C5D-5591-4C9D-9940-940F8B4F679F}" dt="2023-07-25T14:11:06.938" v="29" actId="20577"/>
          <ac:spMkLst>
            <pc:docMk/>
            <pc:sldMk cId="2440045289" sldId="309"/>
            <ac:spMk id="8" creationId="{FDEBEAD9-E7D0-9468-70F3-988648F9EE54}"/>
          </ac:spMkLst>
        </pc:spChg>
        <pc:spChg chg="mod">
          <ac:chgData name="Brauda, Pamela T." userId="84fd4989-2b49-471a-9a61-f177abea8ce3" providerId="ADAL" clId="{951F7C5D-5591-4C9D-9940-940F8B4F679F}" dt="2023-07-27T15:18:50.465" v="6993" actId="20577"/>
          <ac:spMkLst>
            <pc:docMk/>
            <pc:sldMk cId="2440045289" sldId="309"/>
            <ac:spMk id="9" creationId="{AC87D645-AA4C-560A-2DF8-1DB3956A6D0E}"/>
          </ac:spMkLst>
        </pc:spChg>
        <pc:picChg chg="del">
          <ac:chgData name="Brauda, Pamela T." userId="84fd4989-2b49-471a-9a61-f177abea8ce3" providerId="ADAL" clId="{951F7C5D-5591-4C9D-9940-940F8B4F679F}" dt="2023-07-25T21:59:08.987" v="2014" actId="21"/>
          <ac:picMkLst>
            <pc:docMk/>
            <pc:sldMk cId="2440045289" sldId="309"/>
            <ac:picMk id="27" creationId="{6FDA808B-AE37-22E7-F9D6-2C6A3FF3F680}"/>
          </ac:picMkLst>
        </pc:picChg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3403660719" sldId="310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4022940001" sldId="311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615553905" sldId="312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1527553510" sldId="313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3930067443" sldId="315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1919731694" sldId="316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713096528" sldId="317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3187325286" sldId="318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2828443835" sldId="319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1379861397" sldId="321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692548352" sldId="322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1386208015" sldId="323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4116624295" sldId="324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308005789" sldId="325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287497578" sldId="326"/>
        </pc:sldMkLst>
      </pc:sldChg>
      <pc:sldChg chg="del">
        <pc:chgData name="Brauda, Pamela T." userId="84fd4989-2b49-471a-9a61-f177abea8ce3" providerId="ADAL" clId="{951F7C5D-5591-4C9D-9940-940F8B4F679F}" dt="2023-07-25T15:26:06.563" v="1795" actId="2696"/>
        <pc:sldMkLst>
          <pc:docMk/>
          <pc:sldMk cId="686752802" sldId="327"/>
        </pc:sldMkLst>
      </pc:sldChg>
      <pc:sldChg chg="delSp mod">
        <pc:chgData name="Brauda, Pamela T." userId="84fd4989-2b49-471a-9a61-f177abea8ce3" providerId="ADAL" clId="{951F7C5D-5591-4C9D-9940-940F8B4F679F}" dt="2023-07-27T14:38:04.606" v="5637" actId="21"/>
        <pc:sldMkLst>
          <pc:docMk/>
          <pc:sldMk cId="593074532" sldId="1372"/>
        </pc:sldMkLst>
        <pc:picChg chg="del">
          <ac:chgData name="Brauda, Pamela T." userId="84fd4989-2b49-471a-9a61-f177abea8ce3" providerId="ADAL" clId="{951F7C5D-5591-4C9D-9940-940F8B4F679F}" dt="2023-07-27T14:38:04.606" v="5637" actId="21"/>
          <ac:picMkLst>
            <pc:docMk/>
            <pc:sldMk cId="593074532" sldId="1372"/>
            <ac:picMk id="10" creationId="{EECBA6B0-8FC5-1BE2-DEB5-A541B4C5FE31}"/>
          </ac:picMkLst>
        </pc:picChg>
      </pc:sldChg>
      <pc:sldChg chg="addSp delSp modSp new mod modAnim">
        <pc:chgData name="Brauda, Pamela T." userId="84fd4989-2b49-471a-9a61-f177abea8ce3" providerId="ADAL" clId="{951F7C5D-5591-4C9D-9940-940F8B4F679F}" dt="2023-07-27T13:32:00.779" v="5221"/>
        <pc:sldMkLst>
          <pc:docMk/>
          <pc:sldMk cId="1972360800" sldId="1373"/>
        </pc:sldMkLst>
        <pc:spChg chg="mod">
          <ac:chgData name="Brauda, Pamela T." userId="84fd4989-2b49-471a-9a61-f177abea8ce3" providerId="ADAL" clId="{951F7C5D-5591-4C9D-9940-940F8B4F679F}" dt="2023-07-26T14:32:44.184" v="2918" actId="20577"/>
          <ac:spMkLst>
            <pc:docMk/>
            <pc:sldMk cId="1972360800" sldId="1373"/>
            <ac:spMk id="2" creationId="{27A294AE-3A85-8ECA-E1B8-629B03561D78}"/>
          </ac:spMkLst>
        </pc:spChg>
        <pc:spChg chg="mod">
          <ac:chgData name="Brauda, Pamela T." userId="84fd4989-2b49-471a-9a61-f177abea8ce3" providerId="ADAL" clId="{951F7C5D-5591-4C9D-9940-940F8B4F679F}" dt="2023-07-27T13:31:42.723" v="5220" actId="14100"/>
          <ac:spMkLst>
            <pc:docMk/>
            <pc:sldMk cId="1972360800" sldId="1373"/>
            <ac:spMk id="3" creationId="{A57AA83A-FC40-BD70-21A9-E237EC94A60C}"/>
          </ac:spMkLst>
        </pc:spChg>
        <pc:picChg chg="add del mod">
          <ac:chgData name="Brauda, Pamela T." userId="84fd4989-2b49-471a-9a61-f177abea8ce3" providerId="ADAL" clId="{951F7C5D-5591-4C9D-9940-940F8B4F679F}" dt="2023-07-25T22:05:54.101" v="2057"/>
          <ac:picMkLst>
            <pc:docMk/>
            <pc:sldMk cId="1972360800" sldId="1373"/>
            <ac:picMk id="2050" creationId="{520F03F4-99D0-53E8-9549-E4387E51CE22}"/>
          </ac:picMkLst>
        </pc:picChg>
        <pc:picChg chg="add mod">
          <ac:chgData name="Brauda, Pamela T." userId="84fd4989-2b49-471a-9a61-f177abea8ce3" providerId="ADAL" clId="{951F7C5D-5591-4C9D-9940-940F8B4F679F}" dt="2023-07-27T13:31:37.373" v="5219" actId="1076"/>
          <ac:picMkLst>
            <pc:docMk/>
            <pc:sldMk cId="1972360800" sldId="1373"/>
            <ac:picMk id="2052" creationId="{00D00922-8447-9D4E-DC93-E0EFBCCC82F6}"/>
          </ac:picMkLst>
        </pc:picChg>
      </pc:sldChg>
      <pc:sldChg chg="addSp modSp new mod modAnim">
        <pc:chgData name="Brauda, Pamela T." userId="84fd4989-2b49-471a-9a61-f177abea8ce3" providerId="ADAL" clId="{951F7C5D-5591-4C9D-9940-940F8B4F679F}" dt="2023-07-27T13:35:42.136" v="5407"/>
        <pc:sldMkLst>
          <pc:docMk/>
          <pc:sldMk cId="3407372373" sldId="1374"/>
        </pc:sldMkLst>
        <pc:spChg chg="mod">
          <ac:chgData name="Brauda, Pamela T." userId="84fd4989-2b49-471a-9a61-f177abea8ce3" providerId="ADAL" clId="{951F7C5D-5591-4C9D-9940-940F8B4F679F}" dt="2023-07-26T14:50:48.041" v="3415" actId="20577"/>
          <ac:spMkLst>
            <pc:docMk/>
            <pc:sldMk cId="3407372373" sldId="1374"/>
            <ac:spMk id="2" creationId="{78F041DE-42AD-36E3-A590-4EF3B001A21B}"/>
          </ac:spMkLst>
        </pc:spChg>
        <pc:spChg chg="mod">
          <ac:chgData name="Brauda, Pamela T." userId="84fd4989-2b49-471a-9a61-f177abea8ce3" providerId="ADAL" clId="{951F7C5D-5591-4C9D-9940-940F8B4F679F}" dt="2023-07-26T14:33:07.222" v="2921"/>
          <ac:spMkLst>
            <pc:docMk/>
            <pc:sldMk cId="3407372373" sldId="1374"/>
            <ac:spMk id="3" creationId="{C0454203-02CD-CEFB-139C-F50F807C6FB7}"/>
          </ac:spMkLst>
        </pc:spChg>
        <pc:picChg chg="add mod">
          <ac:chgData name="Brauda, Pamela T." userId="84fd4989-2b49-471a-9a61-f177abea8ce3" providerId="ADAL" clId="{951F7C5D-5591-4C9D-9940-940F8B4F679F}" dt="2023-07-25T22:18:47.083" v="2120" actId="1076"/>
          <ac:picMkLst>
            <pc:docMk/>
            <pc:sldMk cId="3407372373" sldId="1374"/>
            <ac:picMk id="5" creationId="{B9B1A3F1-8F55-CB19-B3DB-07E473D46A19}"/>
          </ac:picMkLst>
        </pc:picChg>
      </pc:sldChg>
      <pc:sldChg chg="addSp delSp modSp new mod ord modNotesTx">
        <pc:chgData name="Brauda, Pamela T." userId="84fd4989-2b49-471a-9a61-f177abea8ce3" providerId="ADAL" clId="{951F7C5D-5591-4C9D-9940-940F8B4F679F}" dt="2023-07-27T18:22:15.734" v="7303" actId="20577"/>
        <pc:sldMkLst>
          <pc:docMk/>
          <pc:sldMk cId="3549076665" sldId="1375"/>
        </pc:sldMkLst>
        <pc:spChg chg="mod">
          <ac:chgData name="Brauda, Pamela T." userId="84fd4989-2b49-471a-9a61-f177abea8ce3" providerId="ADAL" clId="{951F7C5D-5591-4C9D-9940-940F8B4F679F}" dt="2023-07-27T14:27:51.887" v="5562" actId="20577"/>
          <ac:spMkLst>
            <pc:docMk/>
            <pc:sldMk cId="3549076665" sldId="1375"/>
            <ac:spMk id="2" creationId="{79732617-0732-ACA3-8CD2-E8A03BC96C67}"/>
          </ac:spMkLst>
        </pc:spChg>
        <pc:spChg chg="mod">
          <ac:chgData name="Brauda, Pamela T." userId="84fd4989-2b49-471a-9a61-f177abea8ce3" providerId="ADAL" clId="{951F7C5D-5591-4C9D-9940-940F8B4F679F}" dt="2023-07-27T18:22:15.734" v="7303" actId="20577"/>
          <ac:spMkLst>
            <pc:docMk/>
            <pc:sldMk cId="3549076665" sldId="1375"/>
            <ac:spMk id="3" creationId="{7B956AB0-9E6A-39E1-BE92-B7A70D290C29}"/>
          </ac:spMkLst>
        </pc:spChg>
        <pc:picChg chg="add del mod">
          <ac:chgData name="Brauda, Pamela T." userId="84fd4989-2b49-471a-9a61-f177abea8ce3" providerId="ADAL" clId="{951F7C5D-5591-4C9D-9940-940F8B4F679F}" dt="2023-07-26T14:39:25.624" v="3066" actId="21"/>
          <ac:picMkLst>
            <pc:docMk/>
            <pc:sldMk cId="3549076665" sldId="1375"/>
            <ac:picMk id="3074" creationId="{3F4BA18B-DF7C-FB97-16B2-765EF74C054B}"/>
          </ac:picMkLst>
        </pc:picChg>
      </pc:sldChg>
      <pc:sldChg chg="modSp new mod modAnim">
        <pc:chgData name="Brauda, Pamela T." userId="84fd4989-2b49-471a-9a61-f177abea8ce3" providerId="ADAL" clId="{951F7C5D-5591-4C9D-9940-940F8B4F679F}" dt="2023-07-27T13:37:30.031" v="5432"/>
        <pc:sldMkLst>
          <pc:docMk/>
          <pc:sldMk cId="1147805140" sldId="1376"/>
        </pc:sldMkLst>
        <pc:spChg chg="mod">
          <ac:chgData name="Brauda, Pamela T." userId="84fd4989-2b49-471a-9a61-f177abea8ce3" providerId="ADAL" clId="{951F7C5D-5591-4C9D-9940-940F8B4F679F}" dt="2023-07-26T14:38:56.956" v="3065" actId="20577"/>
          <ac:spMkLst>
            <pc:docMk/>
            <pc:sldMk cId="1147805140" sldId="1376"/>
            <ac:spMk id="2" creationId="{D90D8783-6E6E-9FF3-9DB8-B9DC98041B02}"/>
          </ac:spMkLst>
        </pc:spChg>
        <pc:spChg chg="mod">
          <ac:chgData name="Brauda, Pamela T." userId="84fd4989-2b49-471a-9a61-f177abea8ce3" providerId="ADAL" clId="{951F7C5D-5591-4C9D-9940-940F8B4F679F}" dt="2023-07-27T13:36:23.368" v="5425" actId="20577"/>
          <ac:spMkLst>
            <pc:docMk/>
            <pc:sldMk cId="1147805140" sldId="1376"/>
            <ac:spMk id="3" creationId="{BB55188C-01A3-5FFD-5DD8-3B81CC68F493}"/>
          </ac:spMkLst>
        </pc:spChg>
      </pc:sldChg>
      <pc:sldChg chg="addSp modSp new mod">
        <pc:chgData name="Brauda, Pamela T." userId="84fd4989-2b49-471a-9a61-f177abea8ce3" providerId="ADAL" clId="{951F7C5D-5591-4C9D-9940-940F8B4F679F}" dt="2023-07-26T14:41:25.405" v="3103" actId="20577"/>
        <pc:sldMkLst>
          <pc:docMk/>
          <pc:sldMk cId="3694325009" sldId="1377"/>
        </pc:sldMkLst>
        <pc:spChg chg="mod">
          <ac:chgData name="Brauda, Pamela T." userId="84fd4989-2b49-471a-9a61-f177abea8ce3" providerId="ADAL" clId="{951F7C5D-5591-4C9D-9940-940F8B4F679F}" dt="2023-07-26T14:30:29.095" v="2887" actId="20577"/>
          <ac:spMkLst>
            <pc:docMk/>
            <pc:sldMk cId="3694325009" sldId="1377"/>
            <ac:spMk id="2" creationId="{1C223CFC-42E4-6752-794C-E1EB8745957B}"/>
          </ac:spMkLst>
        </pc:spChg>
        <pc:spChg chg="mod">
          <ac:chgData name="Brauda, Pamela T." userId="84fd4989-2b49-471a-9a61-f177abea8ce3" providerId="ADAL" clId="{951F7C5D-5591-4C9D-9940-940F8B4F679F}" dt="2023-07-26T14:41:25.405" v="3103" actId="20577"/>
          <ac:spMkLst>
            <pc:docMk/>
            <pc:sldMk cId="3694325009" sldId="1377"/>
            <ac:spMk id="3" creationId="{21D56B76-BE4F-3BDC-3B51-689A39608F65}"/>
          </ac:spMkLst>
        </pc:spChg>
        <pc:picChg chg="add mod">
          <ac:chgData name="Brauda, Pamela T." userId="84fd4989-2b49-471a-9a61-f177abea8ce3" providerId="ADAL" clId="{951F7C5D-5591-4C9D-9940-940F8B4F679F}" dt="2023-07-26T14:39:37.796" v="3069" actId="1076"/>
          <ac:picMkLst>
            <pc:docMk/>
            <pc:sldMk cId="3694325009" sldId="1377"/>
            <ac:picMk id="4" creationId="{220D0E4A-95AE-48F8-15EF-DF0080DDC8D0}"/>
          </ac:picMkLst>
        </pc:picChg>
      </pc:sldChg>
      <pc:sldChg chg="addSp delSp modSp new mod modClrScheme chgLayout">
        <pc:chgData name="Brauda, Pamela T." userId="84fd4989-2b49-471a-9a61-f177abea8ce3" providerId="ADAL" clId="{951F7C5D-5591-4C9D-9940-940F8B4F679F}" dt="2023-07-26T20:42:56.984" v="4072" actId="20577"/>
        <pc:sldMkLst>
          <pc:docMk/>
          <pc:sldMk cId="1606731594" sldId="1378"/>
        </pc:sldMkLst>
        <pc:spChg chg="del mod">
          <ac:chgData name="Brauda, Pamela T." userId="84fd4989-2b49-471a-9a61-f177abea8ce3" providerId="ADAL" clId="{951F7C5D-5591-4C9D-9940-940F8B4F679F}" dt="2023-07-26T20:34:09.525" v="3853" actId="21"/>
          <ac:spMkLst>
            <pc:docMk/>
            <pc:sldMk cId="1606731594" sldId="1378"/>
            <ac:spMk id="2" creationId="{6B5DC60B-C5D0-F447-2801-61C3B4D3C140}"/>
          </ac:spMkLst>
        </pc:spChg>
        <pc:spChg chg="mod ord">
          <ac:chgData name="Brauda, Pamela T." userId="84fd4989-2b49-471a-9a61-f177abea8ce3" providerId="ADAL" clId="{951F7C5D-5591-4C9D-9940-940F8B4F679F}" dt="2023-07-26T20:42:38.191" v="4056" actId="14100"/>
          <ac:spMkLst>
            <pc:docMk/>
            <pc:sldMk cId="1606731594" sldId="1378"/>
            <ac:spMk id="3" creationId="{04D6862E-7470-88F0-8461-047778FD430B}"/>
          </ac:spMkLst>
        </pc:spChg>
        <pc:spChg chg="add del mod">
          <ac:chgData name="Brauda, Pamela T." userId="84fd4989-2b49-471a-9a61-f177abea8ce3" providerId="ADAL" clId="{951F7C5D-5591-4C9D-9940-940F8B4F679F}" dt="2023-07-26T20:34:20.087" v="3854" actId="21"/>
          <ac:spMkLst>
            <pc:docMk/>
            <pc:sldMk cId="1606731594" sldId="1378"/>
            <ac:spMk id="5" creationId="{0F897536-0E9B-BCF9-71FB-3CBFC420768B}"/>
          </ac:spMkLst>
        </pc:spChg>
        <pc:spChg chg="add del mod">
          <ac:chgData name="Brauda, Pamela T." userId="84fd4989-2b49-471a-9a61-f177abea8ce3" providerId="ADAL" clId="{951F7C5D-5591-4C9D-9940-940F8B4F679F}" dt="2023-07-26T20:42:10.891" v="4051"/>
          <ac:spMkLst>
            <pc:docMk/>
            <pc:sldMk cId="1606731594" sldId="1378"/>
            <ac:spMk id="6" creationId="{1A72F901-A5CB-8C3F-6EA9-A7589571226D}"/>
          </ac:spMkLst>
        </pc:spChg>
        <pc:spChg chg="add mod">
          <ac:chgData name="Brauda, Pamela T." userId="84fd4989-2b49-471a-9a61-f177abea8ce3" providerId="ADAL" clId="{951F7C5D-5591-4C9D-9940-940F8B4F679F}" dt="2023-07-26T20:42:29.147" v="4054" actId="1076"/>
          <ac:spMkLst>
            <pc:docMk/>
            <pc:sldMk cId="1606731594" sldId="1378"/>
            <ac:spMk id="7" creationId="{C0BED41D-E93E-5E5E-44B0-EF47718C7F48}"/>
          </ac:spMkLst>
        </pc:spChg>
        <pc:spChg chg="add mod">
          <ac:chgData name="Brauda, Pamela T." userId="84fd4989-2b49-471a-9a61-f177abea8ce3" providerId="ADAL" clId="{951F7C5D-5591-4C9D-9940-940F8B4F679F}" dt="2023-07-26T20:42:56.984" v="4072" actId="20577"/>
          <ac:spMkLst>
            <pc:docMk/>
            <pc:sldMk cId="1606731594" sldId="1378"/>
            <ac:spMk id="1031" creationId="{7B2824B4-44C4-3B69-3C9B-687B9C315987}"/>
          </ac:spMkLst>
        </pc:spChg>
        <pc:picChg chg="add mod">
          <ac:chgData name="Brauda, Pamela T." userId="84fd4989-2b49-471a-9a61-f177abea8ce3" providerId="ADAL" clId="{951F7C5D-5591-4C9D-9940-940F8B4F679F}" dt="2023-07-26T20:41:42.419" v="4046" actId="1076"/>
          <ac:picMkLst>
            <pc:docMk/>
            <pc:sldMk cId="1606731594" sldId="1378"/>
            <ac:picMk id="1026" creationId="{60440BB3-7C90-D7BC-8A48-8C8E8E0A4730}"/>
          </ac:picMkLst>
        </pc:picChg>
      </pc:sldChg>
      <pc:sldChg chg="addSp modSp new mod modNotesTx">
        <pc:chgData name="Brauda, Pamela T." userId="84fd4989-2b49-471a-9a61-f177abea8ce3" providerId="ADAL" clId="{951F7C5D-5591-4C9D-9940-940F8B4F679F}" dt="2023-07-27T14:44:37.125" v="5876" actId="20577"/>
        <pc:sldMkLst>
          <pc:docMk/>
          <pc:sldMk cId="1030862026" sldId="1379"/>
        </pc:sldMkLst>
        <pc:spChg chg="mod">
          <ac:chgData name="Brauda, Pamela T." userId="84fd4989-2b49-471a-9a61-f177abea8ce3" providerId="ADAL" clId="{951F7C5D-5591-4C9D-9940-940F8B4F679F}" dt="2023-07-26T20:52:47.687" v="4225" actId="20577"/>
          <ac:spMkLst>
            <pc:docMk/>
            <pc:sldMk cId="1030862026" sldId="1379"/>
            <ac:spMk id="2" creationId="{B9568540-6A25-76ED-AC9B-67734911D3DD}"/>
          </ac:spMkLst>
        </pc:spChg>
        <pc:spChg chg="mod">
          <ac:chgData name="Brauda, Pamela T." userId="84fd4989-2b49-471a-9a61-f177abea8ce3" providerId="ADAL" clId="{951F7C5D-5591-4C9D-9940-940F8B4F679F}" dt="2023-07-27T14:41:41.557" v="5720" actId="20577"/>
          <ac:spMkLst>
            <pc:docMk/>
            <pc:sldMk cId="1030862026" sldId="1379"/>
            <ac:spMk id="3" creationId="{D7622366-8C23-2A57-D302-3ECC9DAA64E2}"/>
          </ac:spMkLst>
        </pc:spChg>
        <pc:picChg chg="add mod">
          <ac:chgData name="Brauda, Pamela T." userId="84fd4989-2b49-471a-9a61-f177abea8ce3" providerId="ADAL" clId="{951F7C5D-5591-4C9D-9940-940F8B4F679F}" dt="2023-07-26T20:53:02.569" v="4228" actId="1076"/>
          <ac:picMkLst>
            <pc:docMk/>
            <pc:sldMk cId="1030862026" sldId="1379"/>
            <ac:picMk id="4098" creationId="{3A1D210F-DC3E-BBE2-52AD-1FB9CDD49163}"/>
          </ac:picMkLst>
        </pc:picChg>
      </pc:sldChg>
      <pc:sldChg chg="modSp new del mod ord">
        <pc:chgData name="Brauda, Pamela T." userId="84fd4989-2b49-471a-9a61-f177abea8ce3" providerId="ADAL" clId="{951F7C5D-5591-4C9D-9940-940F8B4F679F}" dt="2023-07-27T14:47:48.217" v="5898" actId="2696"/>
        <pc:sldMkLst>
          <pc:docMk/>
          <pc:sldMk cId="2503623472" sldId="1380"/>
        </pc:sldMkLst>
        <pc:spChg chg="mod">
          <ac:chgData name="Brauda, Pamela T." userId="84fd4989-2b49-471a-9a61-f177abea8ce3" providerId="ADAL" clId="{951F7C5D-5591-4C9D-9940-940F8B4F679F}" dt="2023-07-26T14:27:36.524" v="2664" actId="20577"/>
          <ac:spMkLst>
            <pc:docMk/>
            <pc:sldMk cId="2503623472" sldId="1380"/>
            <ac:spMk id="2" creationId="{8F0309DB-2982-0CF7-46E5-468DDDA16264}"/>
          </ac:spMkLst>
        </pc:spChg>
        <pc:spChg chg="mod">
          <ac:chgData name="Brauda, Pamela T." userId="84fd4989-2b49-471a-9a61-f177abea8ce3" providerId="ADAL" clId="{951F7C5D-5591-4C9D-9940-940F8B4F679F}" dt="2023-07-26T14:27:24.450" v="2640"/>
          <ac:spMkLst>
            <pc:docMk/>
            <pc:sldMk cId="2503623472" sldId="1380"/>
            <ac:spMk id="3" creationId="{94E66734-8F0E-2FA5-7310-332D0EC31373}"/>
          </ac:spMkLst>
        </pc:spChg>
      </pc:sldChg>
      <pc:sldChg chg="modSp new mod ord modNotesTx">
        <pc:chgData name="Brauda, Pamela T." userId="84fd4989-2b49-471a-9a61-f177abea8ce3" providerId="ADAL" clId="{951F7C5D-5591-4C9D-9940-940F8B4F679F}" dt="2023-07-27T18:23:22.562" v="7370" actId="20577"/>
        <pc:sldMkLst>
          <pc:docMk/>
          <pc:sldMk cId="2716475103" sldId="1381"/>
        </pc:sldMkLst>
        <pc:spChg chg="mod">
          <ac:chgData name="Brauda, Pamela T." userId="84fd4989-2b49-471a-9a61-f177abea8ce3" providerId="ADAL" clId="{951F7C5D-5591-4C9D-9940-940F8B4F679F}" dt="2023-07-27T14:50:02.985" v="6039" actId="20577"/>
          <ac:spMkLst>
            <pc:docMk/>
            <pc:sldMk cId="2716475103" sldId="1381"/>
            <ac:spMk id="2" creationId="{8DC9B257-2838-607F-1224-83157AC8F258}"/>
          </ac:spMkLst>
        </pc:spChg>
        <pc:spChg chg="mod">
          <ac:chgData name="Brauda, Pamela T." userId="84fd4989-2b49-471a-9a61-f177abea8ce3" providerId="ADAL" clId="{951F7C5D-5591-4C9D-9940-940F8B4F679F}" dt="2023-07-27T18:23:22.562" v="7370" actId="20577"/>
          <ac:spMkLst>
            <pc:docMk/>
            <pc:sldMk cId="2716475103" sldId="1381"/>
            <ac:spMk id="3" creationId="{E543A362-283E-4752-828B-574BA149898E}"/>
          </ac:spMkLst>
        </pc:spChg>
      </pc:sldChg>
      <pc:sldChg chg="addSp modSp new mod modClrScheme chgLayout modNotesTx">
        <pc:chgData name="Brauda, Pamela T." userId="84fd4989-2b49-471a-9a61-f177abea8ce3" providerId="ADAL" clId="{951F7C5D-5591-4C9D-9940-940F8B4F679F}" dt="2023-07-27T15:15:03.417" v="6890" actId="14"/>
        <pc:sldMkLst>
          <pc:docMk/>
          <pc:sldMk cId="2362644670" sldId="1382"/>
        </pc:sldMkLst>
        <pc:spChg chg="mod">
          <ac:chgData name="Brauda, Pamela T." userId="84fd4989-2b49-471a-9a61-f177abea8ce3" providerId="ADAL" clId="{951F7C5D-5591-4C9D-9940-940F8B4F679F}" dt="2023-07-27T15:14:22.044" v="6878" actId="14100"/>
          <ac:spMkLst>
            <pc:docMk/>
            <pc:sldMk cId="2362644670" sldId="1382"/>
            <ac:spMk id="2" creationId="{FA5BC4E0-D614-E339-4FB3-77715865EA5E}"/>
          </ac:spMkLst>
        </pc:spChg>
        <pc:spChg chg="mod ord">
          <ac:chgData name="Brauda, Pamela T." userId="84fd4989-2b49-471a-9a61-f177abea8ce3" providerId="ADAL" clId="{951F7C5D-5591-4C9D-9940-940F8B4F679F}" dt="2023-07-27T15:15:03.417" v="6890" actId="14"/>
          <ac:spMkLst>
            <pc:docMk/>
            <pc:sldMk cId="2362644670" sldId="1382"/>
            <ac:spMk id="3" creationId="{CCDAFADB-F4A5-6EAE-3947-C3CA00AA6FA6}"/>
          </ac:spMkLst>
        </pc:spChg>
        <pc:picChg chg="add mod">
          <ac:chgData name="Brauda, Pamela T." userId="84fd4989-2b49-471a-9a61-f177abea8ce3" providerId="ADAL" clId="{951F7C5D-5591-4C9D-9940-940F8B4F679F}" dt="2023-07-27T15:14:12.948" v="6876" actId="26606"/>
          <ac:picMkLst>
            <pc:docMk/>
            <pc:sldMk cId="2362644670" sldId="1382"/>
            <ac:picMk id="6146" creationId="{8DE599EB-0678-5517-583E-B8D0BBAD9C26}"/>
          </ac:picMkLst>
        </pc:picChg>
      </pc:sldChg>
      <pc:sldChg chg="addSp modSp new mod modNotesTx">
        <pc:chgData name="Brauda, Pamela T." userId="84fd4989-2b49-471a-9a61-f177abea8ce3" providerId="ADAL" clId="{951F7C5D-5591-4C9D-9940-940F8B4F679F}" dt="2023-07-27T13:47:44.767" v="5532" actId="1076"/>
        <pc:sldMkLst>
          <pc:docMk/>
          <pc:sldMk cId="866861753" sldId="1383"/>
        </pc:sldMkLst>
        <pc:spChg chg="mod">
          <ac:chgData name="Brauda, Pamela T." userId="84fd4989-2b49-471a-9a61-f177abea8ce3" providerId="ADAL" clId="{951F7C5D-5591-4C9D-9940-940F8B4F679F}" dt="2023-07-27T13:35:13.902" v="5405" actId="20577"/>
          <ac:spMkLst>
            <pc:docMk/>
            <pc:sldMk cId="866861753" sldId="1383"/>
            <ac:spMk id="2" creationId="{9C59DE5A-0B90-42B3-CD42-1FC56D60656A}"/>
          </ac:spMkLst>
        </pc:spChg>
        <pc:spChg chg="mod">
          <ac:chgData name="Brauda, Pamela T." userId="84fd4989-2b49-471a-9a61-f177abea8ce3" providerId="ADAL" clId="{951F7C5D-5591-4C9D-9940-940F8B4F679F}" dt="2023-07-27T13:34:20.254" v="5343" actId="27636"/>
          <ac:spMkLst>
            <pc:docMk/>
            <pc:sldMk cId="866861753" sldId="1383"/>
            <ac:spMk id="3" creationId="{367376E4-EB0E-346E-6A9E-8696952F54A5}"/>
          </ac:spMkLst>
        </pc:spChg>
        <pc:picChg chg="add mod">
          <ac:chgData name="Brauda, Pamela T." userId="84fd4989-2b49-471a-9a61-f177abea8ce3" providerId="ADAL" clId="{951F7C5D-5591-4C9D-9940-940F8B4F679F}" dt="2023-07-27T13:47:44.767" v="5532" actId="1076"/>
          <ac:picMkLst>
            <pc:docMk/>
            <pc:sldMk cId="866861753" sldId="1383"/>
            <ac:picMk id="2050" creationId="{43FB7714-4BC8-D4DA-EE00-D919850AF73B}"/>
          </ac:picMkLst>
        </pc:picChg>
      </pc:sldChg>
      <pc:sldChg chg="addSp delSp modSp new mod modClrScheme chgLayout">
        <pc:chgData name="Brauda, Pamela T." userId="84fd4989-2b49-471a-9a61-f177abea8ce3" providerId="ADAL" clId="{951F7C5D-5591-4C9D-9940-940F8B4F679F}" dt="2023-07-27T14:43:31.206" v="5727" actId="20577"/>
        <pc:sldMkLst>
          <pc:docMk/>
          <pc:sldMk cId="1577194972" sldId="1384"/>
        </pc:sldMkLst>
        <pc:spChg chg="mod">
          <ac:chgData name="Brauda, Pamela T." userId="84fd4989-2b49-471a-9a61-f177abea8ce3" providerId="ADAL" clId="{951F7C5D-5591-4C9D-9940-940F8B4F679F}" dt="2023-07-26T20:44:53.681" v="4077" actId="26606"/>
          <ac:spMkLst>
            <pc:docMk/>
            <pc:sldMk cId="1577194972" sldId="1384"/>
            <ac:spMk id="2" creationId="{91E81421-BD86-A7E6-76F2-610FCFEBDBBC}"/>
          </ac:spMkLst>
        </pc:spChg>
        <pc:spChg chg="mod ord">
          <ac:chgData name="Brauda, Pamela T." userId="84fd4989-2b49-471a-9a61-f177abea8ce3" providerId="ADAL" clId="{951F7C5D-5591-4C9D-9940-940F8B4F679F}" dt="2023-07-27T14:43:31.206" v="5727" actId="20577"/>
          <ac:spMkLst>
            <pc:docMk/>
            <pc:sldMk cId="1577194972" sldId="1384"/>
            <ac:spMk id="3" creationId="{665FF563-6982-18A4-CEA2-32720A02D2B8}"/>
          </ac:spMkLst>
        </pc:spChg>
        <pc:spChg chg="add del">
          <ac:chgData name="Brauda, Pamela T." userId="84fd4989-2b49-471a-9a61-f177abea8ce3" providerId="ADAL" clId="{951F7C5D-5591-4C9D-9940-940F8B4F679F}" dt="2023-07-26T20:44:17.377" v="4074" actId="22"/>
          <ac:spMkLst>
            <pc:docMk/>
            <pc:sldMk cId="1577194972" sldId="1384"/>
            <ac:spMk id="5" creationId="{AA160083-64BA-1FB9-8AA8-2C5BA2DE1F78}"/>
          </ac:spMkLst>
        </pc:spChg>
        <pc:picChg chg="add mod">
          <ac:chgData name="Brauda, Pamela T." userId="84fd4989-2b49-471a-9a61-f177abea8ce3" providerId="ADAL" clId="{951F7C5D-5591-4C9D-9940-940F8B4F679F}" dt="2023-07-26T20:44:53.681" v="4077" actId="26606"/>
          <ac:picMkLst>
            <pc:docMk/>
            <pc:sldMk cId="1577194972" sldId="1384"/>
            <ac:picMk id="3074" creationId="{FFEA729C-4E46-77B3-26DF-47C1DFE0FDF6}"/>
          </ac:picMkLst>
        </pc:picChg>
      </pc:sldChg>
      <pc:sldChg chg="addSp modSp new mod modClrScheme chgLayout">
        <pc:chgData name="Brauda, Pamela T." userId="84fd4989-2b49-471a-9a61-f177abea8ce3" providerId="ADAL" clId="{951F7C5D-5591-4C9D-9940-940F8B4F679F}" dt="2023-07-27T18:26:02.451" v="7447" actId="20577"/>
        <pc:sldMkLst>
          <pc:docMk/>
          <pc:sldMk cId="3769364366" sldId="1385"/>
        </pc:sldMkLst>
        <pc:spChg chg="mod">
          <ac:chgData name="Brauda, Pamela T." userId="84fd4989-2b49-471a-9a61-f177abea8ce3" providerId="ADAL" clId="{951F7C5D-5591-4C9D-9940-940F8B4F679F}" dt="2023-07-27T14:47:35.596" v="5897" actId="1076"/>
          <ac:spMkLst>
            <pc:docMk/>
            <pc:sldMk cId="3769364366" sldId="1385"/>
            <ac:spMk id="2" creationId="{F41570EC-02D1-D454-95BF-1D0EB2372A95}"/>
          </ac:spMkLst>
        </pc:spChg>
        <pc:spChg chg="mod ord">
          <ac:chgData name="Brauda, Pamela T." userId="84fd4989-2b49-471a-9a61-f177abea8ce3" providerId="ADAL" clId="{951F7C5D-5591-4C9D-9940-940F8B4F679F}" dt="2023-07-27T18:26:02.451" v="7447" actId="20577"/>
          <ac:spMkLst>
            <pc:docMk/>
            <pc:sldMk cId="3769364366" sldId="1385"/>
            <ac:spMk id="3" creationId="{0DDA8A51-3986-CA07-4EDD-241944235D1F}"/>
          </ac:spMkLst>
        </pc:spChg>
        <pc:spChg chg="add mod">
          <ac:chgData name="Brauda, Pamela T." userId="84fd4989-2b49-471a-9a61-f177abea8ce3" providerId="ADAL" clId="{951F7C5D-5591-4C9D-9940-940F8B4F679F}" dt="2023-07-27T14:47:00.619" v="5892" actId="1076"/>
          <ac:spMkLst>
            <pc:docMk/>
            <pc:sldMk cId="3769364366" sldId="1385"/>
            <ac:spMk id="4" creationId="{FCE69EA8-BBDE-C1C1-007A-B8D8C263F43B}"/>
          </ac:spMkLst>
        </pc:spChg>
        <pc:picChg chg="add mod">
          <ac:chgData name="Brauda, Pamela T." userId="84fd4989-2b49-471a-9a61-f177abea8ce3" providerId="ADAL" clId="{951F7C5D-5591-4C9D-9940-940F8B4F679F}" dt="2023-07-27T14:46:19.928" v="5886" actId="1076"/>
          <ac:picMkLst>
            <pc:docMk/>
            <pc:sldMk cId="3769364366" sldId="1385"/>
            <ac:picMk id="5122" creationId="{340B58D8-BF41-681E-9BC9-166D01926AA5}"/>
          </ac:picMkLst>
        </pc:picChg>
      </pc:sldChg>
      <pc:sldChg chg="addSp modSp new mod modClrScheme chgLayout">
        <pc:chgData name="Brauda, Pamela T." userId="84fd4989-2b49-471a-9a61-f177abea8ce3" providerId="ADAL" clId="{951F7C5D-5591-4C9D-9940-940F8B4F679F}" dt="2023-07-27T14:39:03.545" v="5648" actId="6549"/>
        <pc:sldMkLst>
          <pc:docMk/>
          <pc:sldMk cId="3308142411" sldId="1386"/>
        </pc:sldMkLst>
        <pc:spChg chg="mod">
          <ac:chgData name="Brauda, Pamela T." userId="84fd4989-2b49-471a-9a61-f177abea8ce3" providerId="ADAL" clId="{951F7C5D-5591-4C9D-9940-940F8B4F679F}" dt="2023-07-27T14:37:48.942" v="5636" actId="255"/>
          <ac:spMkLst>
            <pc:docMk/>
            <pc:sldMk cId="3308142411" sldId="1386"/>
            <ac:spMk id="2" creationId="{925A2D7C-5733-8583-5E1B-3C2451A09311}"/>
          </ac:spMkLst>
        </pc:spChg>
        <pc:spChg chg="mod ord">
          <ac:chgData name="Brauda, Pamela T." userId="84fd4989-2b49-471a-9a61-f177abea8ce3" providerId="ADAL" clId="{951F7C5D-5591-4C9D-9940-940F8B4F679F}" dt="2023-07-27T14:39:03.545" v="5648" actId="6549"/>
          <ac:spMkLst>
            <pc:docMk/>
            <pc:sldMk cId="3308142411" sldId="1386"/>
            <ac:spMk id="3" creationId="{CC949F0D-2B03-B7EF-828C-8A249E69998F}"/>
          </ac:spMkLst>
        </pc:spChg>
        <pc:picChg chg="add mod">
          <ac:chgData name="Brauda, Pamela T." userId="84fd4989-2b49-471a-9a61-f177abea8ce3" providerId="ADAL" clId="{951F7C5D-5591-4C9D-9940-940F8B4F679F}" dt="2023-07-27T13:45:11.654" v="5529" actId="26606"/>
          <ac:picMkLst>
            <pc:docMk/>
            <pc:sldMk cId="3308142411" sldId="1386"/>
            <ac:picMk id="5" creationId="{E707171F-8708-848A-65ED-CEFDA836EEFA}"/>
          </ac:picMkLst>
        </pc:picChg>
      </pc:sldChg>
      <pc:sldChg chg="modSp new del mod">
        <pc:chgData name="Brauda, Pamela T." userId="84fd4989-2b49-471a-9a61-f177abea8ce3" providerId="ADAL" clId="{951F7C5D-5591-4C9D-9940-940F8B4F679F}" dt="2023-07-26T21:00:46.223" v="4464" actId="2696"/>
        <pc:sldMkLst>
          <pc:docMk/>
          <pc:sldMk cId="2623173827" sldId="1387"/>
        </pc:sldMkLst>
        <pc:spChg chg="mod">
          <ac:chgData name="Brauda, Pamela T." userId="84fd4989-2b49-471a-9a61-f177abea8ce3" providerId="ADAL" clId="{951F7C5D-5591-4C9D-9940-940F8B4F679F}" dt="2023-07-26T20:49:54.315" v="4116" actId="20577"/>
          <ac:spMkLst>
            <pc:docMk/>
            <pc:sldMk cId="2623173827" sldId="1387"/>
            <ac:spMk id="2" creationId="{4BB32EBD-4648-525B-D907-E655B9B82419}"/>
          </ac:spMkLst>
        </pc:spChg>
      </pc:sldChg>
      <pc:sldChg chg="addSp delSp modSp new mod modAnim modNotesTx">
        <pc:chgData name="Brauda, Pamela T." userId="84fd4989-2b49-471a-9a61-f177abea8ce3" providerId="ADAL" clId="{951F7C5D-5591-4C9D-9940-940F8B4F679F}" dt="2023-07-27T13:32:15.031" v="5222"/>
        <pc:sldMkLst>
          <pc:docMk/>
          <pc:sldMk cId="3323527065" sldId="1387"/>
        </pc:sldMkLst>
        <pc:spChg chg="mod">
          <ac:chgData name="Brauda, Pamela T." userId="84fd4989-2b49-471a-9a61-f177abea8ce3" providerId="ADAL" clId="{951F7C5D-5591-4C9D-9940-940F8B4F679F}" dt="2023-07-27T00:46:25.594" v="5098" actId="20577"/>
          <ac:spMkLst>
            <pc:docMk/>
            <pc:sldMk cId="3323527065" sldId="1387"/>
            <ac:spMk id="2" creationId="{64E3EFCF-C141-138C-ED16-BA9EE324E7D4}"/>
          </ac:spMkLst>
        </pc:spChg>
        <pc:spChg chg="del mod">
          <ac:chgData name="Brauda, Pamela T." userId="84fd4989-2b49-471a-9a61-f177abea8ce3" providerId="ADAL" clId="{951F7C5D-5591-4C9D-9940-940F8B4F679F}" dt="2023-07-27T00:49:19.623" v="5099"/>
          <ac:spMkLst>
            <pc:docMk/>
            <pc:sldMk cId="3323527065" sldId="1387"/>
            <ac:spMk id="3" creationId="{9D40884B-655F-52D7-176D-EABF185E2CA8}"/>
          </ac:spMkLst>
        </pc:spChg>
        <pc:spChg chg="add mod">
          <ac:chgData name="Brauda, Pamela T." userId="84fd4989-2b49-471a-9a61-f177abea8ce3" providerId="ADAL" clId="{951F7C5D-5591-4C9D-9940-940F8B4F679F}" dt="2023-07-27T00:50:28.686" v="5139" actId="20577"/>
          <ac:spMkLst>
            <pc:docMk/>
            <pc:sldMk cId="3323527065" sldId="1387"/>
            <ac:spMk id="4" creationId="{18D9B472-E99D-78EA-609E-6866819A0276}"/>
          </ac:spMkLst>
        </pc:spChg>
        <pc:picChg chg="add mod">
          <ac:chgData name="Brauda, Pamela T." userId="84fd4989-2b49-471a-9a61-f177abea8ce3" providerId="ADAL" clId="{951F7C5D-5591-4C9D-9940-940F8B4F679F}" dt="2023-07-27T00:49:51.379" v="5103" actId="1076"/>
          <ac:picMkLst>
            <pc:docMk/>
            <pc:sldMk cId="3323527065" sldId="1387"/>
            <ac:picMk id="1026" creationId="{9F1D8CCD-1C50-49FB-5307-AACA80617516}"/>
          </ac:picMkLst>
        </pc:picChg>
      </pc:sldChg>
      <pc:sldChg chg="addSp modSp new mod modClrScheme chgLayout">
        <pc:chgData name="Brauda, Pamela T." userId="84fd4989-2b49-471a-9a61-f177abea8ce3" providerId="ADAL" clId="{951F7C5D-5591-4C9D-9940-940F8B4F679F}" dt="2023-07-27T13:29:12.245" v="5216" actId="20577"/>
        <pc:sldMkLst>
          <pc:docMk/>
          <pc:sldMk cId="2011784938" sldId="1388"/>
        </pc:sldMkLst>
        <pc:spChg chg="add mod">
          <ac:chgData name="Brauda, Pamela T." userId="84fd4989-2b49-471a-9a61-f177abea8ce3" providerId="ADAL" clId="{951F7C5D-5591-4C9D-9940-940F8B4F679F}" dt="2023-07-27T13:28:39.829" v="5213" actId="26606"/>
          <ac:spMkLst>
            <pc:docMk/>
            <pc:sldMk cId="2011784938" sldId="1388"/>
            <ac:spMk id="7" creationId="{2AA60436-7779-F9E3-FD23-B9E2A4197728}"/>
          </ac:spMkLst>
        </pc:spChg>
        <pc:spChg chg="add mod">
          <ac:chgData name="Brauda, Pamela T." userId="84fd4989-2b49-471a-9a61-f177abea8ce3" providerId="ADAL" clId="{951F7C5D-5591-4C9D-9940-940F8B4F679F}" dt="2023-07-27T13:29:12.245" v="5216" actId="20577"/>
          <ac:spMkLst>
            <pc:docMk/>
            <pc:sldMk cId="2011784938" sldId="1388"/>
            <ac:spMk id="9" creationId="{3FB5A3BA-1785-6AF2-A165-CA0D4C2A08D2}"/>
          </ac:spMkLst>
        </pc:spChg>
        <pc:picChg chg="add mod">
          <ac:chgData name="Brauda, Pamela T." userId="84fd4989-2b49-471a-9a61-f177abea8ce3" providerId="ADAL" clId="{951F7C5D-5591-4C9D-9940-940F8B4F679F}" dt="2023-07-27T13:28:39.816" v="5212" actId="26606"/>
          <ac:picMkLst>
            <pc:docMk/>
            <pc:sldMk cId="2011784938" sldId="1388"/>
            <ac:picMk id="2" creationId="{B7890A4E-0BDF-3EA1-F840-515452B52C61}"/>
          </ac:picMkLst>
        </pc:picChg>
      </pc:sldChg>
      <pc:sldChg chg="addSp delSp modSp new mod modNotesTx">
        <pc:chgData name="Brauda, Pamela T." userId="84fd4989-2b49-471a-9a61-f177abea8ce3" providerId="ADAL" clId="{951F7C5D-5591-4C9D-9940-940F8B4F679F}" dt="2023-07-27T18:20:08.090" v="7230" actId="27636"/>
        <pc:sldMkLst>
          <pc:docMk/>
          <pc:sldMk cId="3160113496" sldId="1389"/>
        </pc:sldMkLst>
        <pc:spChg chg="mod">
          <ac:chgData name="Brauda, Pamela T." userId="84fd4989-2b49-471a-9a61-f177abea8ce3" providerId="ADAL" clId="{951F7C5D-5591-4C9D-9940-940F8B4F679F}" dt="2023-07-27T15:00:28.219" v="6464" actId="20577"/>
          <ac:spMkLst>
            <pc:docMk/>
            <pc:sldMk cId="3160113496" sldId="1389"/>
            <ac:spMk id="2" creationId="{CE2D1426-B350-2E83-CBF6-E225C6D70019}"/>
          </ac:spMkLst>
        </pc:spChg>
        <pc:spChg chg="add del mod">
          <ac:chgData name="Brauda, Pamela T." userId="84fd4989-2b49-471a-9a61-f177abea8ce3" providerId="ADAL" clId="{951F7C5D-5591-4C9D-9940-940F8B4F679F}" dt="2023-07-27T18:20:08.090" v="7230" actId="27636"/>
          <ac:spMkLst>
            <pc:docMk/>
            <pc:sldMk cId="3160113496" sldId="1389"/>
            <ac:spMk id="3" creationId="{F3C5370D-4FF6-4671-0015-F4697A8F1813}"/>
          </ac:spMkLst>
        </pc:spChg>
        <pc:picChg chg="add del mod">
          <ac:chgData name="Brauda, Pamela T." userId="84fd4989-2b49-471a-9a61-f177abea8ce3" providerId="ADAL" clId="{951F7C5D-5591-4C9D-9940-940F8B4F679F}" dt="2023-07-27T14:57:37.371" v="6173"/>
          <ac:picMkLst>
            <pc:docMk/>
            <pc:sldMk cId="3160113496" sldId="1389"/>
            <ac:picMk id="5" creationId="{5C07D9D6-5A54-620F-6765-BB2AB3405944}"/>
          </ac:picMkLst>
        </pc:picChg>
        <pc:picChg chg="add mod">
          <ac:chgData name="Brauda, Pamela T." userId="84fd4989-2b49-471a-9a61-f177abea8ce3" providerId="ADAL" clId="{951F7C5D-5591-4C9D-9940-940F8B4F679F}" dt="2023-07-27T14:59:08.305" v="6390" actId="14100"/>
          <ac:picMkLst>
            <pc:docMk/>
            <pc:sldMk cId="3160113496" sldId="1389"/>
            <ac:picMk id="7" creationId="{14118F08-0E75-2DA3-BE07-1A8F509E7BE4}"/>
          </ac:picMkLst>
        </pc:picChg>
      </pc:sldChg>
      <pc:sldChg chg="addSp delSp modSp new mod ord modClrScheme chgLayout">
        <pc:chgData name="Brauda, Pamela T." userId="84fd4989-2b49-471a-9a61-f177abea8ce3" providerId="ADAL" clId="{951F7C5D-5591-4C9D-9940-940F8B4F679F}" dt="2023-07-27T18:18:47.936" v="7228" actId="688"/>
        <pc:sldMkLst>
          <pc:docMk/>
          <pc:sldMk cId="1379398996" sldId="1390"/>
        </pc:sldMkLst>
        <pc:spChg chg="del mod ord">
          <ac:chgData name="Brauda, Pamela T." userId="84fd4989-2b49-471a-9a61-f177abea8ce3" providerId="ADAL" clId="{951F7C5D-5591-4C9D-9940-940F8B4F679F}" dt="2023-07-27T15:01:11.724" v="6466" actId="700"/>
          <ac:spMkLst>
            <pc:docMk/>
            <pc:sldMk cId="1379398996" sldId="1390"/>
            <ac:spMk id="2" creationId="{7558D406-4511-D771-B33D-B349861FCD76}"/>
          </ac:spMkLst>
        </pc:spChg>
        <pc:spChg chg="del mod ord">
          <ac:chgData name="Brauda, Pamela T." userId="84fd4989-2b49-471a-9a61-f177abea8ce3" providerId="ADAL" clId="{951F7C5D-5591-4C9D-9940-940F8B4F679F}" dt="2023-07-27T15:01:11.724" v="6466" actId="700"/>
          <ac:spMkLst>
            <pc:docMk/>
            <pc:sldMk cId="1379398996" sldId="1390"/>
            <ac:spMk id="3" creationId="{B9031294-0646-EDDC-A778-A309D13E494A}"/>
          </ac:spMkLst>
        </pc:spChg>
        <pc:spChg chg="del">
          <ac:chgData name="Brauda, Pamela T." userId="84fd4989-2b49-471a-9a61-f177abea8ce3" providerId="ADAL" clId="{951F7C5D-5591-4C9D-9940-940F8B4F679F}" dt="2023-07-27T15:01:11.724" v="6466" actId="700"/>
          <ac:spMkLst>
            <pc:docMk/>
            <pc:sldMk cId="1379398996" sldId="1390"/>
            <ac:spMk id="4" creationId="{63CCAA70-A3D0-E186-E454-A9F1D616EE66}"/>
          </ac:spMkLst>
        </pc:spChg>
        <pc:spChg chg="add del mod ord">
          <ac:chgData name="Brauda, Pamela T." userId="84fd4989-2b49-471a-9a61-f177abea8ce3" providerId="ADAL" clId="{951F7C5D-5591-4C9D-9940-940F8B4F679F}" dt="2023-07-27T15:08:29.525" v="6519" actId="478"/>
          <ac:spMkLst>
            <pc:docMk/>
            <pc:sldMk cId="1379398996" sldId="1390"/>
            <ac:spMk id="5" creationId="{7C1914CA-ED38-180D-DE63-0B3AD4A73DD3}"/>
          </ac:spMkLst>
        </pc:spChg>
        <pc:spChg chg="add del mod ord">
          <ac:chgData name="Brauda, Pamela T." userId="84fd4989-2b49-471a-9a61-f177abea8ce3" providerId="ADAL" clId="{951F7C5D-5591-4C9D-9940-940F8B4F679F}" dt="2023-07-27T18:18:26.785" v="7225" actId="14100"/>
          <ac:spMkLst>
            <pc:docMk/>
            <pc:sldMk cId="1379398996" sldId="1390"/>
            <ac:spMk id="6" creationId="{84CD3C84-F9A2-ABC9-5B70-2137AE7FD52B}"/>
          </ac:spMkLst>
        </pc:spChg>
        <pc:picChg chg="add del mod">
          <ac:chgData name="Brauda, Pamela T." userId="84fd4989-2b49-471a-9a61-f177abea8ce3" providerId="ADAL" clId="{951F7C5D-5591-4C9D-9940-940F8B4F679F}" dt="2023-07-27T15:06:21.379" v="6479"/>
          <ac:picMkLst>
            <pc:docMk/>
            <pc:sldMk cId="1379398996" sldId="1390"/>
            <ac:picMk id="8" creationId="{BC3F1CFB-A8D8-A3F1-02D2-7256CE9476E0}"/>
          </ac:picMkLst>
        </pc:picChg>
        <pc:picChg chg="add mod">
          <ac:chgData name="Brauda, Pamela T." userId="84fd4989-2b49-471a-9a61-f177abea8ce3" providerId="ADAL" clId="{951F7C5D-5591-4C9D-9940-940F8B4F679F}" dt="2023-07-27T18:18:47.936" v="7228" actId="688"/>
          <ac:picMkLst>
            <pc:docMk/>
            <pc:sldMk cId="1379398996" sldId="1390"/>
            <ac:picMk id="10" creationId="{1F5F7F4D-40AE-A267-F2E7-413E2DC9BE95}"/>
          </ac:picMkLst>
        </pc:picChg>
        <pc:picChg chg="add mod modCrop">
          <ac:chgData name="Brauda, Pamela T." userId="84fd4989-2b49-471a-9a61-f177abea8ce3" providerId="ADAL" clId="{951F7C5D-5591-4C9D-9940-940F8B4F679F}" dt="2023-07-27T15:09:18.034" v="6526" actId="1076"/>
          <ac:picMkLst>
            <pc:docMk/>
            <pc:sldMk cId="1379398996" sldId="1390"/>
            <ac:picMk id="12" creationId="{0DD5ED02-277A-60CE-9922-9AB810468D4D}"/>
          </ac:picMkLst>
        </pc:picChg>
      </pc:sldChg>
      <pc:sldChg chg="addSp delSp modSp new mod">
        <pc:chgData name="Brauda, Pamela T." userId="84fd4989-2b49-471a-9a61-f177abea8ce3" providerId="ADAL" clId="{951F7C5D-5591-4C9D-9940-940F8B4F679F}" dt="2023-07-27T15:17:28.851" v="6940" actId="20577"/>
        <pc:sldMkLst>
          <pc:docMk/>
          <pc:sldMk cId="51901843" sldId="1391"/>
        </pc:sldMkLst>
        <pc:spChg chg="mod">
          <ac:chgData name="Brauda, Pamela T." userId="84fd4989-2b49-471a-9a61-f177abea8ce3" providerId="ADAL" clId="{951F7C5D-5591-4C9D-9940-940F8B4F679F}" dt="2023-07-27T15:17:28.851" v="6940" actId="20577"/>
          <ac:spMkLst>
            <pc:docMk/>
            <pc:sldMk cId="51901843" sldId="1391"/>
            <ac:spMk id="2" creationId="{253C5811-2296-037F-AC14-48F3FD4805C5}"/>
          </ac:spMkLst>
        </pc:spChg>
        <pc:spChg chg="del">
          <ac:chgData name="Brauda, Pamela T." userId="84fd4989-2b49-471a-9a61-f177abea8ce3" providerId="ADAL" clId="{951F7C5D-5591-4C9D-9940-940F8B4F679F}" dt="2023-07-27T15:17:03.714" v="6892"/>
          <ac:spMkLst>
            <pc:docMk/>
            <pc:sldMk cId="51901843" sldId="1391"/>
            <ac:spMk id="3" creationId="{D0BF3E09-B771-B82A-6D8D-A3C8918A7A2B}"/>
          </ac:spMkLst>
        </pc:spChg>
        <pc:picChg chg="add mod">
          <ac:chgData name="Brauda, Pamela T." userId="84fd4989-2b49-471a-9a61-f177abea8ce3" providerId="ADAL" clId="{951F7C5D-5591-4C9D-9940-940F8B4F679F}" dt="2023-07-27T15:17:03.714" v="6892"/>
          <ac:picMkLst>
            <pc:docMk/>
            <pc:sldMk cId="51901843" sldId="1391"/>
            <ac:picMk id="5" creationId="{3C1773DF-4995-68E0-CC57-70C9B3B43717}"/>
          </ac:picMkLst>
        </pc:picChg>
      </pc:sldChg>
      <pc:sldMasterChg chg="delSldLayout">
        <pc:chgData name="Brauda, Pamela T." userId="84fd4989-2b49-471a-9a61-f177abea8ce3" providerId="ADAL" clId="{951F7C5D-5591-4C9D-9940-940F8B4F679F}" dt="2023-07-25T14:32:40.350" v="510" actId="2696"/>
        <pc:sldMasterMkLst>
          <pc:docMk/>
          <pc:sldMasterMk cId="2898826000" sldId="2147483660"/>
        </pc:sldMasterMkLst>
        <pc:sldLayoutChg chg="del">
          <pc:chgData name="Brauda, Pamela T." userId="84fd4989-2b49-471a-9a61-f177abea8ce3" providerId="ADAL" clId="{951F7C5D-5591-4C9D-9940-940F8B4F679F}" dt="2023-07-25T14:32:40.350" v="510" actId="2696"/>
          <pc:sldLayoutMkLst>
            <pc:docMk/>
            <pc:sldMasterMk cId="2898826000" sldId="2147483660"/>
            <pc:sldLayoutMk cId="2168255414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F7DAD-AACB-410C-9AA4-BE509981239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ECEFE-5C53-4261-924B-F0AA5F7E0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4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ED414-B8BD-4977-925E-1C2AFAB354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0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Course content needs updating for new technologies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ECEFE-5C53-4261-924B-F0AA5F7E0B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4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ED414-B8BD-4977-925E-1C2AFAB354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55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NewRomanPS-BoldMT"/>
                <a:ea typeface="Calibri" panose="020F0502020204030204" pitchFamily="34" charset="0"/>
                <a:cs typeface="TimesNewRomanPS-BoldMT"/>
              </a:rPr>
              <a:t>Florida Blue</a:t>
            </a:r>
            <a:r>
              <a:rPr lang="en-US" sz="12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, </a:t>
            </a:r>
            <a:r>
              <a:rPr lang="en-US" sz="1200" b="1" dirty="0">
                <a:effectLst/>
                <a:latin typeface="TimesNewRomanPS-BoldMT"/>
                <a:ea typeface="Calibri" panose="020F0502020204030204" pitchFamily="34" charset="0"/>
                <a:cs typeface="TimesNewRomanPS-BoldMT"/>
              </a:rPr>
              <a:t>CSX</a:t>
            </a:r>
            <a:r>
              <a:rPr lang="en-US" sz="12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, </a:t>
            </a:r>
            <a:r>
              <a:rPr lang="en-US" sz="1200" b="1" dirty="0">
                <a:effectLst/>
                <a:latin typeface="TimesNewRomanPS-BoldMT"/>
                <a:ea typeface="Calibri" panose="020F0502020204030204" pitchFamily="34" charset="0"/>
                <a:cs typeface="TimesNewRomanPS-BoldMT"/>
              </a:rPr>
              <a:t>Bank of America</a:t>
            </a:r>
            <a:r>
              <a:rPr lang="en-US" sz="12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, CareerSource Northeast Florida, Locked.com, Converged Communications, </a:t>
            </a:r>
            <a:r>
              <a:rPr lang="en-US" sz="1200" dirty="0" err="1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Teksystems</a:t>
            </a:r>
            <a:r>
              <a:rPr lang="en-US" sz="12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, ABS Associates, </a:t>
            </a:r>
            <a:r>
              <a:rPr lang="en-US" sz="1200" dirty="0" err="1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CirrusUp</a:t>
            </a:r>
            <a:r>
              <a:rPr lang="en-US" sz="12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, Business Technology Group, Inc.,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Corporate One Federal Credit Union, Enterprise Integration, Agile Thought, Robert Half Technology, Citizens Property Insurance, Secure Data Consortium, Beeline.com, Inc.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ECEFE-5C53-4261-924B-F0AA5F7E0B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09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included 'Technology' in the degree program title to emphasize  fundamental/foundation – we're not pretending to train Masters- and Ph.D.-level Data Scientists</a:t>
            </a:r>
          </a:p>
          <a:p>
            <a:r>
              <a:rPr lang="en-US" dirty="0"/>
              <a:t>There is no state framework for a Data Science Technology degree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ECEFE-5C53-4261-924B-F0AA5F7E0B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23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electives added to CIT degree</a:t>
            </a:r>
          </a:p>
          <a:p>
            <a:r>
              <a:rPr lang="en-US" dirty="0"/>
              <a:t>All have online-ready course shells, funded by the grant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ECEFE-5C53-4261-924B-F0AA5F7E0B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85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grant funds certification exam vouchers for students.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ECEFE-5C53-4261-924B-F0AA5F7E0B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62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ECEFE-5C53-4261-924B-F0AA5F7E0B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02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Leveraging the degree with FinTech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Financial Aid eligible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ECEFE-5C53-4261-924B-F0AA5F7E0B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51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Sharing with other educators in Professional Development sessions/workshops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ECEFE-5C53-4261-924B-F0AA5F7E0B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33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ECEFE-5C53-4261-924B-F0AA5F7E0B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8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47700"/>
            <a:ext cx="103632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27375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02576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7701"/>
            <a:ext cx="10515600" cy="122131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58274"/>
            <a:ext cx="10515600" cy="3786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5731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47700"/>
            <a:ext cx="2628900" cy="50422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47700"/>
            <a:ext cx="7734300" cy="50422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53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770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62959"/>
            <a:ext cx="10515600" cy="3786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6663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647700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52742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3574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84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77519"/>
            <a:ext cx="5181600" cy="36191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77518"/>
            <a:ext cx="5181600" cy="3619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8426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770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732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808290"/>
            <a:ext cx="5157787" cy="301624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98862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808289"/>
            <a:ext cx="5183188" cy="30162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817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770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60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210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77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647701"/>
            <a:ext cx="6172200" cy="47070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47901"/>
            <a:ext cx="3932237" cy="31147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5829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7700"/>
            <a:ext cx="3932237" cy="15093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647701"/>
            <a:ext cx="6172200" cy="473733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7011"/>
            <a:ext cx="3932237" cy="323595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F7D2F49-1857-4E7D-8050-DC698401AAB7}" type="datetimeFigureOut">
              <a:rPr lang="en-US" smtClean="0"/>
              <a:t>7/27/2023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818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97149"/>
            <a:ext cx="10515600" cy="3786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410" y="6310313"/>
            <a:ext cx="2042458" cy="457200"/>
          </a:xfrm>
          <a:prstGeom prst="rect">
            <a:avLst/>
          </a:prstGeom>
        </p:spPr>
      </p:pic>
      <p:sp>
        <p:nvSpPr>
          <p:cNvPr id="7" name="Slide Number Placeholder 5"/>
          <p:cNvSpPr txBox="1">
            <a:spLocks/>
          </p:cNvSpPr>
          <p:nvPr/>
        </p:nvSpPr>
        <p:spPr>
          <a:xfrm>
            <a:off x="806116" y="6356351"/>
            <a:ext cx="31417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253311F-96EC-5E40-B963-C06A534994B3}" type="slidenum">
              <a:rPr lang="en-US" sz="1400" smtClean="0"/>
              <a:pPr algn="l"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89882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8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mailto:S3787129@students.fscj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David.Singletary@fscj.edu" TargetMode="External"/><Relationship Id="rId5" Type="http://schemas.openxmlformats.org/officeDocument/2006/relationships/hyperlink" Target="mailto:Pamela.Brauda@fscj.edu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doe.org/core/fileparse.php/20569/urlt/1530700100-2324.rtf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scj.edu/academics/programs/as/2157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atalog.fscj.edu/preview_program.php?catoid=46&amp;poid=8434&amp;returnto=737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fscj.edu/preview_program.php?catoid=46&amp;poid=843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talog.fscj.edu/preview_program.php?catoid=46&amp;poid=844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86FBF2-FCF5-4204-83D9-21A1726D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639" y="4822152"/>
            <a:ext cx="2222721" cy="1188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0935C-4901-D443-8B60-1C32F54E1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516" y="2676149"/>
            <a:ext cx="3380103" cy="881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EBEAD9-E7D0-9468-70F3-988648F9EE54}"/>
              </a:ext>
            </a:extLst>
          </p:cNvPr>
          <p:cNvSpPr txBox="1"/>
          <p:nvPr/>
        </p:nvSpPr>
        <p:spPr>
          <a:xfrm>
            <a:off x="2170393" y="538787"/>
            <a:ext cx="7474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The Data Science House</a:t>
            </a:r>
          </a:p>
          <a:p>
            <a:pPr algn="ctr"/>
            <a:r>
              <a:rPr lang="en-US" sz="5400" dirty="0"/>
              <a:t>We BILT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7D645-AA4C-560A-2DF8-1DB3956A6D0E}"/>
              </a:ext>
            </a:extLst>
          </p:cNvPr>
          <p:cNvSpPr txBox="1"/>
          <p:nvPr/>
        </p:nvSpPr>
        <p:spPr>
          <a:xfrm>
            <a:off x="2768854" y="3991155"/>
            <a:ext cx="6654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Pamela Brauda	</a:t>
            </a:r>
            <a:r>
              <a:rPr lang="en-US" sz="2400" dirty="0">
                <a:hlinkClick r:id="rId5"/>
              </a:rPr>
              <a:t>Pamela.Brauda@fscj.edu</a:t>
            </a:r>
            <a:endParaRPr lang="en-US" sz="2400" dirty="0"/>
          </a:p>
          <a:p>
            <a:r>
              <a:rPr lang="en-US" sz="2400" dirty="0"/>
              <a:t>David Singletary	</a:t>
            </a:r>
            <a:r>
              <a:rPr lang="en-US" sz="2400" dirty="0">
                <a:hlinkClick r:id="rId6"/>
              </a:rPr>
              <a:t>David.Singletary@fscj.edu</a:t>
            </a:r>
            <a:endParaRPr lang="en-US" sz="2400" dirty="0"/>
          </a:p>
          <a:p>
            <a:r>
              <a:rPr lang="en-US" sz="2400" dirty="0"/>
              <a:t>Gina Baker		</a:t>
            </a:r>
            <a:r>
              <a:rPr lang="en-US" sz="2400" dirty="0">
                <a:hlinkClick r:id="rId7"/>
              </a:rPr>
              <a:t>S3787129@students.fscj.edu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0045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2617-0732-ACA3-8CD2-E8A03BC96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furniture added to the old 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56AB0-9E6A-39E1-BE92-B7A70D290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62959"/>
            <a:ext cx="9172787" cy="3786303"/>
          </a:xfrm>
        </p:spPr>
        <p:txBody>
          <a:bodyPr>
            <a:normAutofit/>
          </a:bodyPr>
          <a:lstStyle/>
          <a:p>
            <a:r>
              <a:rPr lang="en-US" dirty="0"/>
              <a:t>Intro to Python Programming</a:t>
            </a:r>
          </a:p>
          <a:p>
            <a:r>
              <a:rPr lang="en-US" dirty="0"/>
              <a:t>Intro to SAS Programming</a:t>
            </a:r>
          </a:p>
          <a:p>
            <a:r>
              <a:rPr lang="en-US" dirty="0"/>
              <a:t>Intro to Statistical Programming with R</a:t>
            </a:r>
          </a:p>
          <a:p>
            <a:r>
              <a:rPr lang="en-US" dirty="0"/>
              <a:t>Intro to Big Data with Hadoop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Data Warehousing (a rework of a 4000-level BI course)</a:t>
            </a:r>
          </a:p>
          <a:p>
            <a:r>
              <a:rPr lang="en-US" dirty="0"/>
              <a:t>Intro to Information Tech (Data Science outcome added)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76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3CFC-42E4-6752-794C-E1EB87459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Temporary quarters during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56B76-BE4F-3BDC-3B51-689A3960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Science track added to the CIT degree</a:t>
            </a:r>
          </a:p>
          <a:p>
            <a:r>
              <a:rPr lang="en-US" dirty="0"/>
              <a:t>Electives added to the track</a:t>
            </a:r>
          </a:p>
        </p:txBody>
      </p:sp>
      <p:pic>
        <p:nvPicPr>
          <p:cNvPr id="4" name="Picture 2" descr="Apex Home Builders | Apex Homes of Tennessee">
            <a:extLst>
              <a:ext uri="{FF2B5EF4-FFF2-40B4-BE49-F238E27FC236}">
                <a16:creationId xmlns:a16="http://schemas.microsoft.com/office/drawing/2014/main" id="{220D0E4A-95AE-48F8-15EF-DF0080DDC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768" y="2654315"/>
            <a:ext cx="5681799" cy="336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325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E0E14-EF30-4D17-8457-8E5D1E94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44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new degree framework</a:t>
            </a:r>
          </a:p>
        </p:txBody>
      </p:sp>
      <p:pic>
        <p:nvPicPr>
          <p:cNvPr id="2050" name="Picture 2" descr="Architect or Engineer Work with Blueprints in Office Stock Image - Image of  design, house: 175789151">
            <a:extLst>
              <a:ext uri="{FF2B5EF4-FFF2-40B4-BE49-F238E27FC236}">
                <a16:creationId xmlns:a16="http://schemas.microsoft.com/office/drawing/2014/main" id="{3A099D69-BFF7-347E-335A-B59004266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" b="1511"/>
          <a:stretch/>
        </p:blipFill>
        <p:spPr bwMode="auto">
          <a:xfrm>
            <a:off x="838200" y="2277519"/>
            <a:ext cx="5181600" cy="36191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8D595B-A938-4095-9B2C-B71EB9620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518"/>
            <a:ext cx="5181600" cy="36191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We took the outcomes from all of the courses we wanted in our program</a:t>
            </a:r>
          </a:p>
          <a:p>
            <a:r>
              <a:rPr lang="en-US" sz="2200" dirty="0"/>
              <a:t>We grouped them into Standards (suggested 5 to 10)</a:t>
            </a:r>
          </a:p>
          <a:p>
            <a:r>
              <a:rPr lang="en-US" sz="2200" dirty="0"/>
              <a:t>Polished the outcomes into benchmarks under each standard</a:t>
            </a:r>
          </a:p>
          <a:p>
            <a:r>
              <a:rPr lang="en-US" sz="2200" dirty="0"/>
              <a:t>The numbering was the biggest challenge</a:t>
            </a:r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95201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7B2824B4-44C4-3B69-3C9B-687B9C315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44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State Framework Approved</a:t>
            </a:r>
          </a:p>
        </p:txBody>
      </p:sp>
      <p:pic>
        <p:nvPicPr>
          <p:cNvPr id="1026" name="Picture 2" descr="Blueprint Approved Stock Photos - Free &amp; Royalty-Free Stock Photos from  Dreamstime">
            <a:extLst>
              <a:ext uri="{FF2B5EF4-FFF2-40B4-BE49-F238E27FC236}">
                <a16:creationId xmlns:a16="http://schemas.microsoft.com/office/drawing/2014/main" id="{60440BB3-7C90-D7BC-8A48-8C8E8E0A4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"/>
          <a:stretch/>
        </p:blipFill>
        <p:spPr bwMode="auto">
          <a:xfrm>
            <a:off x="838200" y="1984008"/>
            <a:ext cx="4487656" cy="313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6862E-7470-88F0-8461-047778FD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0020" y="1984008"/>
            <a:ext cx="5693780" cy="3251107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Data Science Technology A.S.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ED41D-E93E-5E5E-44B0-EF47718C7F48}"/>
              </a:ext>
            </a:extLst>
          </p:cNvPr>
          <p:cNvSpPr txBox="1"/>
          <p:nvPr/>
        </p:nvSpPr>
        <p:spPr>
          <a:xfrm>
            <a:off x="1846162" y="5474825"/>
            <a:ext cx="729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https://www.fldoe.org/core/fileparse.php/20569/urlt/1530700100-2324.rtf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3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81421-BD86-A7E6-76F2-610FCFEBD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44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Prefab, modular construction was fast!</a:t>
            </a:r>
          </a:p>
        </p:txBody>
      </p:sp>
      <p:pic>
        <p:nvPicPr>
          <p:cNvPr id="3074" name="Picture 2" descr="The Difference Between Prefab and Modular Construction | Acuity">
            <a:extLst>
              <a:ext uri="{FF2B5EF4-FFF2-40B4-BE49-F238E27FC236}">
                <a16:creationId xmlns:a16="http://schemas.microsoft.com/office/drawing/2014/main" id="{FFEA729C-4E46-77B3-26DF-47C1DFE0F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8" r="270"/>
          <a:stretch/>
        </p:blipFill>
        <p:spPr bwMode="auto">
          <a:xfrm>
            <a:off x="838200" y="2277519"/>
            <a:ext cx="5181600" cy="36191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FF563-6982-18A4-CEA2-32720A02D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518"/>
            <a:ext cx="5181600" cy="3619192"/>
          </a:xfrm>
        </p:spPr>
        <p:txBody>
          <a:bodyPr>
            <a:normAutofit/>
          </a:bodyPr>
          <a:lstStyle/>
          <a:p>
            <a:r>
              <a:rPr lang="en-US" dirty="0"/>
              <a:t>The new Data Science Technology A. S. degree proposal sailed through our curriculum process at FSCJ</a:t>
            </a:r>
          </a:p>
          <a:p>
            <a:endParaRPr lang="en-US" dirty="0"/>
          </a:p>
          <a:p>
            <a:r>
              <a:rPr lang="en-US" sz="1600" dirty="0">
                <a:hlinkClick r:id="rId3"/>
              </a:rPr>
              <a:t>https://www.fscj.edu/academics/programs/as/2157</a:t>
            </a:r>
            <a:endParaRPr lang="en-US" sz="1600" dirty="0"/>
          </a:p>
          <a:p>
            <a:endParaRPr lang="en-US" sz="1600" dirty="0"/>
          </a:p>
          <a:p>
            <a:endParaRPr lang="en-US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94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68540-6A25-76ED-AC9B-67734911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value!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22366-8C23-2A57-D302-3ECC9DAA6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Industry certification preparation</a:t>
            </a:r>
          </a:p>
          <a:p>
            <a:pPr lvl="1"/>
            <a:r>
              <a:rPr lang="en-US" dirty="0"/>
              <a:t>Linux+</a:t>
            </a:r>
          </a:p>
          <a:p>
            <a:pPr lvl="1"/>
            <a:r>
              <a:rPr lang="en-US" dirty="0"/>
              <a:t>Network+</a:t>
            </a:r>
          </a:p>
          <a:p>
            <a:pPr lvl="1"/>
            <a:r>
              <a:rPr lang="en-US" dirty="0"/>
              <a:t>Security+</a:t>
            </a:r>
          </a:p>
          <a:p>
            <a:pPr lvl="1"/>
            <a:r>
              <a:rPr lang="en-US" dirty="0"/>
              <a:t>SAS Base Programmer</a:t>
            </a:r>
          </a:p>
          <a:p>
            <a:pPr lvl="1"/>
            <a:r>
              <a:rPr lang="en-US" dirty="0"/>
              <a:t>Python PCAP</a:t>
            </a:r>
          </a:p>
          <a:p>
            <a:pPr lvl="1"/>
            <a:r>
              <a:rPr lang="en-US" dirty="0"/>
              <a:t>OCA Java</a:t>
            </a:r>
          </a:p>
          <a:p>
            <a:pPr lvl="1"/>
            <a:r>
              <a:rPr lang="en-US" dirty="0"/>
              <a:t>MOS Excel Associate</a:t>
            </a:r>
          </a:p>
          <a:p>
            <a:pPr lvl="1"/>
            <a:r>
              <a:rPr lang="en-US" dirty="0"/>
              <a:t>Tableau Desktop Specialist</a:t>
            </a:r>
          </a:p>
          <a:p>
            <a:endParaRPr lang="en-US" dirty="0"/>
          </a:p>
        </p:txBody>
      </p:sp>
      <p:pic>
        <p:nvPicPr>
          <p:cNvPr id="4098" name="Picture 2" descr="Do Research Before Taking Out a Home Equity Loan">
            <a:extLst>
              <a:ext uri="{FF2B5EF4-FFF2-40B4-BE49-F238E27FC236}">
                <a16:creationId xmlns:a16="http://schemas.microsoft.com/office/drawing/2014/main" id="{3A1D210F-DC3E-BBE2-52AD-1FB9CDD4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058" y="190902"/>
            <a:ext cx="5429250" cy="311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862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70EC-02D1-D454-95BF-1D0EB237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320" y="282236"/>
            <a:ext cx="39234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Moving day!</a:t>
            </a:r>
          </a:p>
        </p:txBody>
      </p:sp>
      <p:pic>
        <p:nvPicPr>
          <p:cNvPr id="5122" name="Picture 2" descr="Cheapest Way to Move Furniture to Another State">
            <a:extLst>
              <a:ext uri="{FF2B5EF4-FFF2-40B4-BE49-F238E27FC236}">
                <a16:creationId xmlns:a16="http://schemas.microsoft.com/office/drawing/2014/main" id="{340B58D8-BF41-681E-9BC9-166D01926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" b="1821"/>
          <a:stretch/>
        </p:blipFill>
        <p:spPr bwMode="auto">
          <a:xfrm>
            <a:off x="838200" y="1821448"/>
            <a:ext cx="5181600" cy="36191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A8A51-3986-CA07-4EDD-241944235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4693" y="1821448"/>
            <a:ext cx="5181600" cy="33866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New degree contains all the new electives</a:t>
            </a:r>
          </a:p>
          <a:p>
            <a:r>
              <a:rPr lang="en-US" dirty="0"/>
              <a:t>Plus courses shared with:</a:t>
            </a:r>
          </a:p>
          <a:p>
            <a:pPr lvl="1"/>
            <a:r>
              <a:rPr lang="en-US" sz="2800" dirty="0"/>
              <a:t>the Computer Information Technology degree</a:t>
            </a:r>
          </a:p>
          <a:p>
            <a:pPr lvl="1"/>
            <a:r>
              <a:rPr lang="en-US" sz="2800" dirty="0"/>
              <a:t>the Networking Systems Technology degree</a:t>
            </a:r>
          </a:p>
          <a:p>
            <a:pPr lvl="1"/>
            <a:r>
              <a:rPr lang="en-US" sz="2800" dirty="0"/>
              <a:t>the IT Security degree</a:t>
            </a:r>
          </a:p>
          <a:p>
            <a:pPr marL="0" indent="0"/>
            <a:endParaRPr lang="en-US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69EA8-BBDE-C1C1-007A-B8D8C263F43B}"/>
              </a:ext>
            </a:extLst>
          </p:cNvPr>
          <p:cNvSpPr txBox="1"/>
          <p:nvPr/>
        </p:nvSpPr>
        <p:spPr>
          <a:xfrm>
            <a:off x="1490133" y="5635414"/>
            <a:ext cx="991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4"/>
              </a:rPr>
              <a:t>https://catalog.fscj.edu/preview_program.php?catoid=46&amp;poid=8434&amp;returnto=7373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364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9B257-2838-607F-1224-83157AC8F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Renting out a room to a neighbor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A362-283E-4752-828B-574BA1498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technical certificates (CCCs – college credit certificates)</a:t>
            </a:r>
          </a:p>
          <a:p>
            <a:pPr lvl="1"/>
            <a:r>
              <a:rPr lang="en-US" dirty="0"/>
              <a:t>Data Science Technician Technical Certificate</a:t>
            </a:r>
          </a:p>
          <a:p>
            <a:pPr lvl="1"/>
            <a:r>
              <a:rPr lang="en-US" sz="1600" dirty="0">
                <a:hlinkClick r:id="rId3"/>
              </a:rPr>
              <a:t>https://catalog.fscj.edu/preview_program.php?catoid=46&amp;poid=8435</a:t>
            </a:r>
            <a:endParaRPr lang="en-US" sz="16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Fintech Technician Technical Certificate</a:t>
            </a:r>
          </a:p>
          <a:p>
            <a:pPr lvl="1"/>
            <a:r>
              <a:rPr lang="en-US" sz="1600" dirty="0">
                <a:hlinkClick r:id="rId4"/>
              </a:rPr>
              <a:t>https://catalog.fscj.edu/preview_program.php?catoid=46&amp;poid=8449</a:t>
            </a:r>
            <a:endParaRPr lang="en-US" sz="1600" dirty="0"/>
          </a:p>
          <a:p>
            <a:pPr lvl="1"/>
            <a:r>
              <a:rPr lang="en-US" sz="1600" dirty="0"/>
              <a:t>Fintech outcomes added to Excel, Python, SAS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475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1426-B350-2E83-CBF6-E225C6D70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701"/>
            <a:ext cx="5562600" cy="1325563"/>
          </a:xfrm>
        </p:spPr>
        <p:txBody>
          <a:bodyPr/>
          <a:lstStyle/>
          <a:p>
            <a:r>
              <a:rPr lang="en-US" dirty="0"/>
              <a:t>Dissemination/Training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5370D-4FF6-4671-0015-F4697A8F1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6213"/>
            <a:ext cx="5011168" cy="3973049"/>
          </a:xfrm>
        </p:spPr>
        <p:txBody>
          <a:bodyPr>
            <a:normAutofit fontScale="92500"/>
          </a:bodyPr>
          <a:lstStyle/>
          <a:p>
            <a:r>
              <a:rPr lang="en-US" dirty="0"/>
              <a:t>Summer Working Connections</a:t>
            </a:r>
          </a:p>
          <a:p>
            <a:pPr lvl="1"/>
            <a:r>
              <a:rPr lang="en-US" dirty="0"/>
              <a:t>Virtual &amp; In-person</a:t>
            </a:r>
          </a:p>
          <a:p>
            <a:pPr lvl="1"/>
            <a:r>
              <a:rPr lang="en-US" dirty="0"/>
              <a:t>Textbooks sent to participants</a:t>
            </a:r>
          </a:p>
          <a:p>
            <a:r>
              <a:rPr lang="en-US" dirty="0"/>
              <a:t>Winter Working Connections</a:t>
            </a:r>
          </a:p>
          <a:p>
            <a:pPr lvl="1"/>
            <a:r>
              <a:rPr lang="en-US" dirty="0"/>
              <a:t>Virtual</a:t>
            </a:r>
          </a:p>
          <a:p>
            <a:r>
              <a:rPr lang="en-US" dirty="0"/>
              <a:t>WASTEC</a:t>
            </a:r>
          </a:p>
          <a:p>
            <a:r>
              <a:rPr lang="en-US" dirty="0"/>
              <a:t>HITEC (SLC &amp; Atlanta)</a:t>
            </a:r>
          </a:p>
          <a:p>
            <a:r>
              <a:rPr lang="en-US" dirty="0"/>
              <a:t>College Professional Development</a:t>
            </a:r>
          </a:p>
          <a:p>
            <a:r>
              <a:rPr lang="en-US" dirty="0"/>
              <a:t>GitHub repos</a:t>
            </a:r>
          </a:p>
        </p:txBody>
      </p:sp>
      <p:pic>
        <p:nvPicPr>
          <p:cNvPr id="7" name="Picture 6" descr="A green sign with white text&#10;&#10;Description automatically generated">
            <a:extLst>
              <a:ext uri="{FF2B5EF4-FFF2-40B4-BE49-F238E27FC236}">
                <a16:creationId xmlns:a16="http://schemas.microsoft.com/office/drawing/2014/main" id="{14118F08-0E75-2DA3-BE07-1A8F509E7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26" y="3294632"/>
            <a:ext cx="6402074" cy="28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3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D3C84-F9A2-ABC9-5B70-2137AE7FD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216" y="181484"/>
            <a:ext cx="6153583" cy="597501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SQL Saturday - Jacksonville</a:t>
            </a:r>
          </a:p>
          <a:p>
            <a:r>
              <a:rPr lang="en-US" dirty="0"/>
              <a:t>Orlando Machine Learning &amp; Data Science Meetup</a:t>
            </a:r>
          </a:p>
          <a:p>
            <a:r>
              <a:rPr lang="en-US" dirty="0"/>
              <a:t>Big Data Jax Meetup</a:t>
            </a:r>
          </a:p>
          <a:p>
            <a:r>
              <a:rPr lang="en-US" dirty="0"/>
              <a:t>ODSC – Open Data Science Conference</a:t>
            </a:r>
          </a:p>
          <a:p>
            <a:r>
              <a:rPr lang="en-US" dirty="0" err="1"/>
              <a:t>PyCON</a:t>
            </a:r>
            <a:r>
              <a:rPr lang="en-US" dirty="0"/>
              <a:t> – Python.org Conference</a:t>
            </a:r>
          </a:p>
          <a:p>
            <a:r>
              <a:rPr lang="en-US" dirty="0"/>
              <a:t>r::Studio – R and R studio</a:t>
            </a:r>
          </a:p>
          <a:p>
            <a:r>
              <a:rPr lang="en-US" dirty="0"/>
              <a:t>WSDS – Women in Statistics &amp; Data Science</a:t>
            </a:r>
          </a:p>
          <a:p>
            <a:r>
              <a:rPr lang="en-US" dirty="0"/>
              <a:t>ASA-CSP – Conference on Statistical Programming</a:t>
            </a:r>
          </a:p>
          <a:p>
            <a:r>
              <a:rPr lang="en-US" dirty="0" err="1"/>
              <a:t>Github</a:t>
            </a:r>
            <a:r>
              <a:rPr lang="en-US" dirty="0"/>
              <a:t> Classroom (7 AM workshop)</a:t>
            </a:r>
          </a:p>
          <a:p>
            <a:r>
              <a:rPr lang="en-US" dirty="0"/>
              <a:t>Summer Working Connections – Frisco </a:t>
            </a:r>
          </a:p>
          <a:p>
            <a:r>
              <a:rPr lang="en-US" dirty="0" err="1"/>
              <a:t>fintech_devcon</a:t>
            </a:r>
            <a:endParaRPr lang="en-US" dirty="0"/>
          </a:p>
          <a:p>
            <a:r>
              <a:rPr lang="en-US" dirty="0"/>
              <a:t>ATE – PI</a:t>
            </a:r>
          </a:p>
          <a:p>
            <a:r>
              <a:rPr lang="en-US" dirty="0"/>
              <a:t>HITEC</a:t>
            </a:r>
          </a:p>
          <a:p>
            <a:r>
              <a:rPr lang="en-US" dirty="0"/>
              <a:t>Q-con</a:t>
            </a:r>
          </a:p>
          <a:p>
            <a:r>
              <a:rPr lang="en-US" dirty="0"/>
              <a:t>SAS Explore</a:t>
            </a:r>
          </a:p>
          <a:p>
            <a:r>
              <a:rPr lang="en-US" dirty="0"/>
              <a:t>Alteryx Inspire &amp; </a:t>
            </a:r>
            <a:r>
              <a:rPr lang="en-US" dirty="0" err="1"/>
              <a:t>SparkED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 descr="A white ball with colorful text&#10;&#10;Description automatically generated">
            <a:extLst>
              <a:ext uri="{FF2B5EF4-FFF2-40B4-BE49-F238E27FC236}">
                <a16:creationId xmlns:a16="http://schemas.microsoft.com/office/drawing/2014/main" id="{1F5F7F4D-40AE-A267-F2E7-413E2DC9B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003211"/>
            <a:ext cx="3048000" cy="3048000"/>
          </a:xfrm>
          <a:prstGeom prst="rect">
            <a:avLst/>
          </a:prstGeom>
        </p:spPr>
      </p:pic>
      <p:pic>
        <p:nvPicPr>
          <p:cNvPr id="12" name="Picture 11" descr="A colorful text with a star&#10;&#10;Description automatically generated">
            <a:extLst>
              <a:ext uri="{FF2B5EF4-FFF2-40B4-BE49-F238E27FC236}">
                <a16:creationId xmlns:a16="http://schemas.microsoft.com/office/drawing/2014/main" id="{0DD5ED02-277A-60CE-9922-9AB810468D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" t="12291" r="132" b="7770"/>
          <a:stretch/>
        </p:blipFill>
        <p:spPr>
          <a:xfrm>
            <a:off x="62821" y="181484"/>
            <a:ext cx="4955909" cy="28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9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A60436-7779-F9E3-FD23-B9E2A419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700"/>
            <a:ext cx="3932237" cy="1509310"/>
          </a:xfrm>
        </p:spPr>
        <p:txBody>
          <a:bodyPr anchor="b">
            <a:normAutofit/>
          </a:bodyPr>
          <a:lstStyle/>
          <a:p>
            <a:r>
              <a:rPr lang="en-US" dirty="0"/>
              <a:t>The Neighborhood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890A4E-0BDF-3EA1-F840-515452B5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9433" y="647701"/>
            <a:ext cx="4239710" cy="4737331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FB5A3BA-1785-6AF2-A165-CA0D4C2A0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57011"/>
            <a:ext cx="4646612" cy="3235957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Florida State College at Jacksonville</a:t>
            </a:r>
          </a:p>
        </p:txBody>
      </p:sp>
    </p:spTree>
    <p:extLst>
      <p:ext uri="{BB962C8B-B14F-4D97-AF65-F5344CB8AC3E}">
        <p14:creationId xmlns:p14="http://schemas.microsoft.com/office/powerpoint/2010/main" val="2011784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5811-2296-037F-AC14-48F3FD48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No-cost Extension = 5</a:t>
            </a:r>
            <a:r>
              <a:rPr lang="en-US" baseline="30000" dirty="0"/>
              <a:t>th</a:t>
            </a:r>
            <a:r>
              <a:rPr lang="en-US" dirty="0"/>
              <a:t> year</a:t>
            </a:r>
          </a:p>
        </p:txBody>
      </p:sp>
      <p:pic>
        <p:nvPicPr>
          <p:cNvPr id="5" name="Content Placeholder 4" descr="A wallet with a note on it&#10;&#10;Description automatically generated">
            <a:extLst>
              <a:ext uri="{FF2B5EF4-FFF2-40B4-BE49-F238E27FC236}">
                <a16:creationId xmlns:a16="http://schemas.microsoft.com/office/drawing/2014/main" id="{3C1773DF-4995-68E0-CC57-70C9B3B43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49" y="2063750"/>
            <a:ext cx="5680702" cy="3786188"/>
          </a:xfrm>
        </p:spPr>
      </p:pic>
    </p:spTree>
    <p:extLst>
      <p:ext uri="{BB962C8B-B14F-4D97-AF65-F5344CB8AC3E}">
        <p14:creationId xmlns:p14="http://schemas.microsoft.com/office/powerpoint/2010/main" val="51901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BC4E0-D614-E339-4FB3-77715865E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445"/>
            <a:ext cx="5181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It's time to remodel</a:t>
            </a:r>
          </a:p>
        </p:txBody>
      </p:sp>
      <p:pic>
        <p:nvPicPr>
          <p:cNvPr id="6146" name="Picture 2" descr="Contractor Careers: How to Become a Remodeler">
            <a:extLst>
              <a:ext uri="{FF2B5EF4-FFF2-40B4-BE49-F238E27FC236}">
                <a16:creationId xmlns:a16="http://schemas.microsoft.com/office/drawing/2014/main" id="{8DE599EB-0678-5517-583E-B8D0BBAD9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5" b="2"/>
          <a:stretch/>
        </p:blipFill>
        <p:spPr bwMode="auto">
          <a:xfrm>
            <a:off x="838200" y="2277519"/>
            <a:ext cx="5181600" cy="361919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AFADB-F4A5-6EAE-3947-C3CA00AA6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767817"/>
            <a:ext cx="5181600" cy="5128893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2200" dirty="0"/>
              <a:t>Fintech API outcomes</a:t>
            </a:r>
          </a:p>
          <a:p>
            <a:r>
              <a:rPr lang="en-US" sz="2200" dirty="0"/>
              <a:t>Git and </a:t>
            </a:r>
            <a:r>
              <a:rPr lang="en-US" sz="2200" dirty="0" err="1"/>
              <a:t>github</a:t>
            </a:r>
            <a:r>
              <a:rPr lang="en-US" sz="2200" dirty="0"/>
              <a:t> used in courses</a:t>
            </a:r>
          </a:p>
          <a:p>
            <a:r>
              <a:rPr lang="en-US" sz="2200" dirty="0" err="1"/>
              <a:t>Jupyter</a:t>
            </a:r>
            <a:r>
              <a:rPr lang="en-US" sz="2200" dirty="0"/>
              <a:t> notebook and Google </a:t>
            </a:r>
            <a:r>
              <a:rPr lang="en-US" sz="2200" dirty="0" err="1"/>
              <a:t>Colab</a:t>
            </a:r>
            <a:r>
              <a:rPr lang="en-US" sz="2200" dirty="0"/>
              <a:t> in Python</a:t>
            </a:r>
          </a:p>
          <a:p>
            <a:r>
              <a:rPr lang="en-US" sz="2200" dirty="0"/>
              <a:t>Posit in Statistical Programming with R</a:t>
            </a:r>
          </a:p>
          <a:p>
            <a:r>
              <a:rPr lang="en-US" sz="2200" dirty="0"/>
              <a:t>Looking at Alteryx for the Big Data course – Hadoop is getting old</a:t>
            </a:r>
          </a:p>
          <a:p>
            <a:r>
              <a:rPr lang="en-US" sz="2200" dirty="0"/>
              <a:t>Java needs to move from version 8 to version 17</a:t>
            </a:r>
          </a:p>
          <a:p>
            <a:r>
              <a:rPr lang="en-US" sz="2200" dirty="0"/>
              <a:t>SAS moves to the cloud with SAS Viya</a:t>
            </a:r>
          </a:p>
          <a:p>
            <a:r>
              <a:rPr lang="en-US" sz="2200" dirty="0"/>
              <a:t>Network+ course updated for Cloud</a:t>
            </a:r>
          </a:p>
        </p:txBody>
      </p:sp>
    </p:spTree>
    <p:extLst>
      <p:ext uri="{BB962C8B-B14F-4D97-AF65-F5344CB8AC3E}">
        <p14:creationId xmlns:p14="http://schemas.microsoft.com/office/powerpoint/2010/main" val="2362644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5A8137-7C75-A9F5-529F-4D6C410FD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4072" y="1017201"/>
            <a:ext cx="10283856" cy="2678819"/>
          </a:xfrm>
        </p:spPr>
      </p:pic>
    </p:spTree>
    <p:extLst>
      <p:ext uri="{BB962C8B-B14F-4D97-AF65-F5344CB8AC3E}">
        <p14:creationId xmlns:p14="http://schemas.microsoft.com/office/powerpoint/2010/main" val="59307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C801-427D-4761-B139-63C3D71F6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52"/>
            <a:ext cx="10515600" cy="780769"/>
          </a:xfrm>
        </p:spPr>
        <p:txBody>
          <a:bodyPr/>
          <a:lstStyle/>
          <a:p>
            <a:r>
              <a:rPr lang="en-US" dirty="0"/>
              <a:t>The CIT Program was a 'fixer-upper'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5E254-772A-4AB1-8230-33418D80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939"/>
            <a:ext cx="10515600" cy="4869024"/>
          </a:xfrm>
        </p:spPr>
        <p:txBody>
          <a:bodyPr>
            <a:normAutofit/>
          </a:bodyPr>
          <a:lstStyle/>
          <a:p>
            <a:r>
              <a:rPr lang="en-US" sz="2800" dirty="0"/>
              <a:t>Computer Information Technology A. S. degree</a:t>
            </a:r>
          </a:p>
          <a:p>
            <a:pPr lvl="1"/>
            <a:r>
              <a:rPr lang="en-US" dirty="0"/>
              <a:t>Software Development Track</a:t>
            </a:r>
          </a:p>
          <a:p>
            <a:pPr lvl="1"/>
            <a:r>
              <a:rPr lang="en-US" dirty="0"/>
              <a:t>Web Track</a:t>
            </a:r>
          </a:p>
          <a:p>
            <a:pPr lvl="1"/>
            <a:r>
              <a:rPr lang="en-US" dirty="0"/>
              <a:t>Database Track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Computer Programming Specialist</a:t>
            </a:r>
          </a:p>
          <a:p>
            <a:pPr lvl="1"/>
            <a:r>
              <a:rPr lang="en-US" dirty="0"/>
              <a:t>Database Development Specialist</a:t>
            </a:r>
          </a:p>
          <a:p>
            <a:pPr lvl="1"/>
            <a:r>
              <a:rPr lang="en-US" dirty="0"/>
              <a:t>Information Technology Analysis</a:t>
            </a:r>
          </a:p>
          <a:p>
            <a:pPr lvl="1"/>
            <a:r>
              <a:rPr lang="en-US" dirty="0"/>
              <a:t>Information Technology Support Specialist</a:t>
            </a:r>
          </a:p>
          <a:p>
            <a:pPr lvl="1"/>
            <a:r>
              <a:rPr lang="en-US" dirty="0"/>
              <a:t>Web Development Specialist</a:t>
            </a:r>
          </a:p>
        </p:txBody>
      </p:sp>
      <p:pic>
        <p:nvPicPr>
          <p:cNvPr id="1026" name="Picture 2" descr="Sold. This is cute! Circa 1935 in Florida. $172,000 - The Old House Life">
            <a:extLst>
              <a:ext uri="{FF2B5EF4-FFF2-40B4-BE49-F238E27FC236}">
                <a16:creationId xmlns:a16="http://schemas.microsoft.com/office/drawing/2014/main" id="{22D32E6E-EF0C-AA13-BEC9-83684A14B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371" y="2027951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20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94AE-3A85-8ECA-E1B8-629B03561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Dean wants to build a new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A83A-FC40-BD70-21A9-E237EC94A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139"/>
            <a:ext cx="7655560" cy="4139124"/>
          </a:xfrm>
        </p:spPr>
        <p:txBody>
          <a:bodyPr>
            <a:normAutofit/>
          </a:bodyPr>
          <a:lstStyle/>
          <a:p>
            <a:r>
              <a:rPr lang="en-US" dirty="0"/>
              <a:t>Informatics sounded like something from the 80s</a:t>
            </a:r>
          </a:p>
        </p:txBody>
      </p:sp>
      <p:pic>
        <p:nvPicPr>
          <p:cNvPr id="2052" name="Picture 4" descr="Denver's Single-Family Homes by Decade: 1980s – DenverUrbanism Blog">
            <a:extLst>
              <a:ext uri="{FF2B5EF4-FFF2-40B4-BE49-F238E27FC236}">
                <a16:creationId xmlns:a16="http://schemas.microsoft.com/office/drawing/2014/main" id="{00D00922-8447-9D4E-DC93-E0EFBCCC8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74" y="2875151"/>
            <a:ext cx="4639726" cy="308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36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3EFCF-C141-138C-ED16-BA9EE324E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 Advisory Committee likes the idea!</a:t>
            </a:r>
          </a:p>
        </p:txBody>
      </p:sp>
      <p:pic>
        <p:nvPicPr>
          <p:cNvPr id="1026" name="Picture 2" descr="Image result for advisory board">
            <a:extLst>
              <a:ext uri="{FF2B5EF4-FFF2-40B4-BE49-F238E27FC236}">
                <a16:creationId xmlns:a16="http://schemas.microsoft.com/office/drawing/2014/main" id="{9F1D8CCD-1C50-49FB-5307-AACA806175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99" y="1973264"/>
            <a:ext cx="9454004" cy="268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D9B472-E99D-78EA-609E-6866819A0276}"/>
              </a:ext>
            </a:extLst>
          </p:cNvPr>
          <p:cNvSpPr txBox="1">
            <a:spLocks/>
          </p:cNvSpPr>
          <p:nvPr/>
        </p:nvSpPr>
        <p:spPr>
          <a:xfrm>
            <a:off x="838200" y="47692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They suggest calling it Data Science</a:t>
            </a:r>
          </a:p>
        </p:txBody>
      </p:sp>
    </p:spTree>
    <p:extLst>
      <p:ext uri="{BB962C8B-B14F-4D97-AF65-F5344CB8AC3E}">
        <p14:creationId xmlns:p14="http://schemas.microsoft.com/office/powerpoint/2010/main" val="332352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9DE5A-0B90-42B3-CD42-1FC56D60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local industry needs in students: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376E4-EB0E-346E-6A9E-8696952F5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</a:t>
            </a:r>
          </a:p>
          <a:p>
            <a:r>
              <a:rPr lang="en-US" dirty="0"/>
              <a:t>SAS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Big Data / Hadoop</a:t>
            </a:r>
          </a:p>
          <a:p>
            <a:r>
              <a:rPr lang="en-US" dirty="0"/>
              <a:t>Power BI</a:t>
            </a:r>
          </a:p>
          <a:p>
            <a:r>
              <a:rPr lang="en-US" dirty="0"/>
              <a:t>Tableau</a:t>
            </a:r>
          </a:p>
          <a:p>
            <a:r>
              <a:rPr lang="en-US" dirty="0"/>
              <a:t>Security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Image result for advisory board">
            <a:extLst>
              <a:ext uri="{FF2B5EF4-FFF2-40B4-BE49-F238E27FC236}">
                <a16:creationId xmlns:a16="http://schemas.microsoft.com/office/drawing/2014/main" id="{43FB7714-4BC8-D4DA-EE00-D919850AF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256" y="1915616"/>
            <a:ext cx="5787056" cy="369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86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041DE-42AD-36E3-A590-4EF3B001A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needed official permission to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4203-02CD-CEFB-139C-F50F807C6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2959"/>
            <a:ext cx="5778985" cy="4051655"/>
          </a:xfrm>
        </p:spPr>
        <p:txBody>
          <a:bodyPr>
            <a:normAutofit/>
          </a:bodyPr>
          <a:lstStyle/>
          <a:p>
            <a:r>
              <a:rPr lang="en-US" dirty="0"/>
              <a:t>Naturally, we went to the Office of Institutional Effectiveness and Accreditation </a:t>
            </a:r>
          </a:p>
          <a:p>
            <a:r>
              <a:rPr lang="en-US" dirty="0"/>
              <a:t>SACSCOC – Southern Association of Colleges &amp; Schools Commission on Colleges – Substantive Changes</a:t>
            </a:r>
          </a:p>
          <a:p>
            <a:pPr lvl="1"/>
            <a:r>
              <a:rPr lang="en-US" dirty="0"/>
              <a:t>A new program takes 18 months 😢</a:t>
            </a:r>
          </a:p>
          <a:p>
            <a:pPr lvl="1"/>
            <a:r>
              <a:rPr lang="en-US" dirty="0"/>
              <a:t>A new track only takes 6 months 👍</a:t>
            </a:r>
          </a:p>
          <a:p>
            <a:pPr lvl="1"/>
            <a:endParaRPr lang="en-US" dirty="0"/>
          </a:p>
        </p:txBody>
      </p:sp>
      <p:pic>
        <p:nvPicPr>
          <p:cNvPr id="5" name="Picture 4" descr="A large office with a large desk&#10;&#10;Description automatically generated">
            <a:extLst>
              <a:ext uri="{FF2B5EF4-FFF2-40B4-BE49-F238E27FC236}">
                <a16:creationId xmlns:a16="http://schemas.microsoft.com/office/drawing/2014/main" id="{B9B1A3F1-8F55-CB19-B3DB-07E473D46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84" y="2457012"/>
            <a:ext cx="5359594" cy="267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7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D8783-6E6E-9FF3-9DB8-B9DC98041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construction and moving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5188C-01A3-5FFD-5DD8-3B81CC68F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STRATEGIC MOVE:</a:t>
            </a:r>
          </a:p>
          <a:p>
            <a:r>
              <a:rPr lang="en-US" dirty="0"/>
              <a:t>Create new electives in the CIT program</a:t>
            </a:r>
          </a:p>
          <a:p>
            <a:r>
              <a:rPr lang="en-US" dirty="0"/>
              <a:t>Propose a new track – 6-month countdown starts </a:t>
            </a:r>
          </a:p>
          <a:p>
            <a:r>
              <a:rPr lang="en-US" dirty="0"/>
              <a:t>Start developing the degree framework for the state – 9 months</a:t>
            </a:r>
          </a:p>
          <a:p>
            <a:r>
              <a:rPr lang="en-US" dirty="0"/>
              <a:t>Use the new electives in the new track!</a:t>
            </a:r>
          </a:p>
          <a:p>
            <a:r>
              <a:rPr lang="en-US" dirty="0"/>
              <a:t>Use the new track to create a new degree!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0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2D7C-5733-8583-5E1B-3C2451A0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44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DataTEC: </a:t>
            </a:r>
            <a:r>
              <a:rPr lang="en-US" sz="3200" dirty="0"/>
              <a:t>Data Science Technician Education &amp; Careers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49F0D-2B03-B7EF-828C-8A249E699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515"/>
            <a:ext cx="5181600" cy="361919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NSF ATE grant #1902524</a:t>
            </a:r>
          </a:p>
          <a:p>
            <a:r>
              <a:rPr lang="en-US" dirty="0"/>
              <a:t>$566,953</a:t>
            </a:r>
          </a:p>
        </p:txBody>
      </p:sp>
      <p:pic>
        <p:nvPicPr>
          <p:cNvPr id="5" name="Picture 4" descr="A small figurine of a house on a pile of money&#10;&#10;Description automatically generated">
            <a:extLst>
              <a:ext uri="{FF2B5EF4-FFF2-40B4-BE49-F238E27FC236}">
                <a16:creationId xmlns:a16="http://schemas.microsoft.com/office/drawing/2014/main" id="{E707171F-8708-848A-65ED-CEFDA836E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69" y="2277518"/>
            <a:ext cx="5009262" cy="36191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8142411"/>
      </p:ext>
    </p:extLst>
  </p:cSld>
  <p:clrMapOvr>
    <a:masterClrMapping/>
  </p:clrMapOvr>
</p:sld>
</file>

<file path=ppt/theme/theme1.xml><?xml version="1.0" encoding="utf-8"?>
<a:theme xmlns:a="http://schemas.openxmlformats.org/drawingml/2006/main" name="fscj">
  <a:themeElements>
    <a:clrScheme name="FSCJ Colors">
      <a:dk1>
        <a:srgbClr val="007598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A1CB8F"/>
      </a:accent2>
      <a:accent3>
        <a:srgbClr val="9BBB59"/>
      </a:accent3>
      <a:accent4>
        <a:srgbClr val="8064A2"/>
      </a:accent4>
      <a:accent5>
        <a:srgbClr val="4BACC6"/>
      </a:accent5>
      <a:accent6>
        <a:srgbClr val="5193B7"/>
      </a:accent6>
      <a:hlink>
        <a:srgbClr val="29AA87"/>
      </a:hlink>
      <a:folHlink>
        <a:srgbClr val="88ABA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cj" id="{4DDB934D-E180-44D7-B6F7-5EA67335EA0E}" vid="{D5DA4DD1-123E-4E73-AAD0-7C95B02E6D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day1</Template>
  <TotalTime>2545</TotalTime>
  <Words>918</Words>
  <Application>Microsoft Office PowerPoint</Application>
  <PresentationFormat>Widescreen</PresentationFormat>
  <Paragraphs>161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TimesNewRomanPS-BoldMT</vt:lpstr>
      <vt:lpstr>TimesNewRomanPSMT</vt:lpstr>
      <vt:lpstr>fscj</vt:lpstr>
      <vt:lpstr>PowerPoint Presentation</vt:lpstr>
      <vt:lpstr>The Neighborhood</vt:lpstr>
      <vt:lpstr>The CIT Program was a 'fixer-upper'</vt:lpstr>
      <vt:lpstr>The Dean wants to build a new program</vt:lpstr>
      <vt:lpstr>The IT Advisory Committee likes the idea!</vt:lpstr>
      <vt:lpstr>What local industry needs in students:</vt:lpstr>
      <vt:lpstr>We needed official permission to build</vt:lpstr>
      <vt:lpstr>Planning construction and moving</vt:lpstr>
      <vt:lpstr>DataTEC: Data Science Technician Education &amp; Careers</vt:lpstr>
      <vt:lpstr>New furniture added to the old house</vt:lpstr>
      <vt:lpstr>Temporary quarters during construction</vt:lpstr>
      <vt:lpstr>Creating a new degree framework</vt:lpstr>
      <vt:lpstr>State Framework Approved</vt:lpstr>
      <vt:lpstr>Prefab, modular construction was fast!</vt:lpstr>
      <vt:lpstr>More value!</vt:lpstr>
      <vt:lpstr>Moving day!</vt:lpstr>
      <vt:lpstr>Renting out a room to a neighbor</vt:lpstr>
      <vt:lpstr>Dissemination/Training</vt:lpstr>
      <vt:lpstr>PowerPoint Presentation</vt:lpstr>
      <vt:lpstr>2nd No-cost Extension = 5th year</vt:lpstr>
      <vt:lpstr>It's time to remodel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Singletary, David S.</dc:creator>
  <cp:lastModifiedBy>Brauda, Pamela T.</cp:lastModifiedBy>
  <cp:revision>36</cp:revision>
  <dcterms:created xsi:type="dcterms:W3CDTF">2021-11-20T17:39:35Z</dcterms:created>
  <dcterms:modified xsi:type="dcterms:W3CDTF">2023-07-27T18:26:22Z</dcterms:modified>
</cp:coreProperties>
</file>